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2"/>
  </p:sldMasterIdLst>
  <p:notesMasterIdLst>
    <p:notesMasterId r:id="rId19"/>
  </p:notesMasterIdLst>
  <p:sldIdLst>
    <p:sldId id="259" r:id="rId3"/>
    <p:sldId id="280" r:id="rId4"/>
    <p:sldId id="278" r:id="rId5"/>
    <p:sldId id="281" r:id="rId6"/>
    <p:sldId id="275" r:id="rId7"/>
    <p:sldId id="274" r:id="rId8"/>
    <p:sldId id="276" r:id="rId9"/>
    <p:sldId id="277" r:id="rId10"/>
    <p:sldId id="270" r:id="rId11"/>
    <p:sldId id="271" r:id="rId12"/>
    <p:sldId id="272" r:id="rId13"/>
    <p:sldId id="284" r:id="rId14"/>
    <p:sldId id="285" r:id="rId15"/>
    <p:sldId id="286" r:id="rId16"/>
    <p:sldId id="287" r:id="rId17"/>
    <p:sldId id="283" r:id="rId18"/>
  </p:sldIdLst>
  <p:sldSz cx="10693400" cy="7561263"/>
  <p:notesSz cx="6858000" cy="9144000"/>
  <p:defaultTextStyle>
    <a:defPPr>
      <a:defRPr lang="en-US"/>
    </a:defPPr>
    <a:lvl1pPr marL="0" algn="l" defTabSz="1043056" rtl="0" eaLnBrk="1" latinLnBrk="0" hangingPunct="1">
      <a:defRPr sz="2100" kern="1200">
        <a:solidFill>
          <a:schemeClr val="tx1"/>
        </a:solidFill>
        <a:latin typeface="+mn-lt"/>
        <a:ea typeface="+mn-ea"/>
        <a:cs typeface="+mn-cs"/>
      </a:defRPr>
    </a:lvl1pPr>
    <a:lvl2pPr marL="521528" algn="l" defTabSz="1043056" rtl="0" eaLnBrk="1" latinLnBrk="0" hangingPunct="1">
      <a:defRPr sz="2100" kern="1200">
        <a:solidFill>
          <a:schemeClr val="tx1"/>
        </a:solidFill>
        <a:latin typeface="+mn-lt"/>
        <a:ea typeface="+mn-ea"/>
        <a:cs typeface="+mn-cs"/>
      </a:defRPr>
    </a:lvl2pPr>
    <a:lvl3pPr marL="1043056" algn="l" defTabSz="1043056" rtl="0" eaLnBrk="1" latinLnBrk="0" hangingPunct="1">
      <a:defRPr sz="2100" kern="1200">
        <a:solidFill>
          <a:schemeClr val="tx1"/>
        </a:solidFill>
        <a:latin typeface="+mn-lt"/>
        <a:ea typeface="+mn-ea"/>
        <a:cs typeface="+mn-cs"/>
      </a:defRPr>
    </a:lvl3pPr>
    <a:lvl4pPr marL="1564584" algn="l" defTabSz="1043056" rtl="0" eaLnBrk="1" latinLnBrk="0" hangingPunct="1">
      <a:defRPr sz="2100" kern="1200">
        <a:solidFill>
          <a:schemeClr val="tx1"/>
        </a:solidFill>
        <a:latin typeface="+mn-lt"/>
        <a:ea typeface="+mn-ea"/>
        <a:cs typeface="+mn-cs"/>
      </a:defRPr>
    </a:lvl4pPr>
    <a:lvl5pPr marL="2086112" algn="l" defTabSz="1043056" rtl="0" eaLnBrk="1" latinLnBrk="0" hangingPunct="1">
      <a:defRPr sz="2100" kern="1200">
        <a:solidFill>
          <a:schemeClr val="tx1"/>
        </a:solidFill>
        <a:latin typeface="+mn-lt"/>
        <a:ea typeface="+mn-ea"/>
        <a:cs typeface="+mn-cs"/>
      </a:defRPr>
    </a:lvl5pPr>
    <a:lvl6pPr marL="2607640" algn="l" defTabSz="1043056" rtl="0" eaLnBrk="1" latinLnBrk="0" hangingPunct="1">
      <a:defRPr sz="2100" kern="1200">
        <a:solidFill>
          <a:schemeClr val="tx1"/>
        </a:solidFill>
        <a:latin typeface="+mn-lt"/>
        <a:ea typeface="+mn-ea"/>
        <a:cs typeface="+mn-cs"/>
      </a:defRPr>
    </a:lvl6pPr>
    <a:lvl7pPr marL="3129168" algn="l" defTabSz="1043056" rtl="0" eaLnBrk="1" latinLnBrk="0" hangingPunct="1">
      <a:defRPr sz="2100" kern="1200">
        <a:solidFill>
          <a:schemeClr val="tx1"/>
        </a:solidFill>
        <a:latin typeface="+mn-lt"/>
        <a:ea typeface="+mn-ea"/>
        <a:cs typeface="+mn-cs"/>
      </a:defRPr>
    </a:lvl7pPr>
    <a:lvl8pPr marL="3650696" algn="l" defTabSz="1043056" rtl="0" eaLnBrk="1" latinLnBrk="0" hangingPunct="1">
      <a:defRPr sz="2100" kern="1200">
        <a:solidFill>
          <a:schemeClr val="tx1"/>
        </a:solidFill>
        <a:latin typeface="+mn-lt"/>
        <a:ea typeface="+mn-ea"/>
        <a:cs typeface="+mn-cs"/>
      </a:defRPr>
    </a:lvl8pPr>
    <a:lvl9pPr marL="4172224" algn="l" defTabSz="1043056" rtl="0" eaLnBrk="1" latinLnBrk="0" hangingPunct="1">
      <a:defRPr sz="21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930">
          <p15:clr>
            <a:srgbClr val="A4A3A4"/>
          </p15:clr>
        </p15:guide>
        <p15:guide id="2" orient="horz" pos="4377">
          <p15:clr>
            <a:srgbClr val="A4A3A4"/>
          </p15:clr>
        </p15:guide>
        <p15:guide id="3" orient="horz" pos="415">
          <p15:clr>
            <a:srgbClr val="A4A3A4"/>
          </p15:clr>
        </p15:guide>
        <p15:guide id="4" pos="341">
          <p15:clr>
            <a:srgbClr val="A4A3A4"/>
          </p15:clr>
        </p15:guide>
        <p15:guide id="5" pos="6395">
          <p15:clr>
            <a:srgbClr val="A4A3A4"/>
          </p15:clr>
        </p15:guide>
        <p15:guide id="6" pos="3300">
          <p15:clr>
            <a:srgbClr val="A4A3A4"/>
          </p15:clr>
        </p15:guide>
        <p15:guide id="7" pos="343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989" autoAdjust="0"/>
    <p:restoredTop sz="75193" autoAdjust="0"/>
  </p:normalViewPr>
  <p:slideViewPr>
    <p:cSldViewPr snapToGrid="0" showGuides="1">
      <p:cViewPr varScale="1">
        <p:scale>
          <a:sx n="64" d="100"/>
          <a:sy n="64" d="100"/>
        </p:scale>
        <p:origin x="1320" y="66"/>
      </p:cViewPr>
      <p:guideLst>
        <p:guide orient="horz" pos="930"/>
        <p:guide orient="horz" pos="4377"/>
        <p:guide orient="horz" pos="415"/>
        <p:guide pos="341"/>
        <p:guide pos="6395"/>
        <p:guide pos="3300"/>
        <p:guide pos="3436"/>
      </p:guideLst>
    </p:cSldViewPr>
  </p:slideViewPr>
  <p:notesTextViewPr>
    <p:cViewPr>
      <p:scale>
        <a:sx n="1" d="1"/>
        <a:sy n="1" d="1"/>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microsoft.com/office/2016/11/relationships/changesInfo" Target="changesInfos/changesInfo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ell, Steve" userId="47798449-c2e9-4f52-9752-447853dec245" providerId="ADAL" clId="{AF729604-C912-48FB-BF26-38464679C2FA}"/>
    <pc:docChg chg="custSel addSld delSld modSld">
      <pc:chgData name="Bell, Steve" userId="47798449-c2e9-4f52-9752-447853dec245" providerId="ADAL" clId="{AF729604-C912-48FB-BF26-38464679C2FA}" dt="2023-11-14T05:59:10.729" v="201" actId="313"/>
      <pc:docMkLst>
        <pc:docMk/>
      </pc:docMkLst>
      <pc:sldChg chg="modSp mod modNotesTx">
        <pc:chgData name="Bell, Steve" userId="47798449-c2e9-4f52-9752-447853dec245" providerId="ADAL" clId="{AF729604-C912-48FB-BF26-38464679C2FA}" dt="2023-11-14T05:59:10.729" v="201" actId="313"/>
        <pc:sldMkLst>
          <pc:docMk/>
          <pc:sldMk cId="748753842" sldId="280"/>
        </pc:sldMkLst>
        <pc:spChg chg="mod">
          <ac:chgData name="Bell, Steve" userId="47798449-c2e9-4f52-9752-447853dec245" providerId="ADAL" clId="{AF729604-C912-48FB-BF26-38464679C2FA}" dt="2023-11-14T05:47:12.298" v="16" actId="20577"/>
          <ac:spMkLst>
            <pc:docMk/>
            <pc:sldMk cId="748753842" sldId="280"/>
            <ac:spMk id="2" creationId="{00798255-2401-450D-AF82-C7FAD435B12C}"/>
          </ac:spMkLst>
        </pc:spChg>
      </pc:sldChg>
      <pc:sldChg chg="new del">
        <pc:chgData name="Bell, Steve" userId="47798449-c2e9-4f52-9752-447853dec245" providerId="ADAL" clId="{AF729604-C912-48FB-BF26-38464679C2FA}" dt="2023-11-14T05:47:21.402" v="18" actId="47"/>
        <pc:sldMkLst>
          <pc:docMk/>
          <pc:sldMk cId="99413103" sldId="288"/>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11157E3-435E-47F8-B5F1-E939E0B16EBD}" type="doc">
      <dgm:prSet loTypeId="urn:microsoft.com/office/officeart/2005/8/layout/venn2" loCatId="relationship" qsTypeId="urn:microsoft.com/office/officeart/2005/8/quickstyle/simple1" qsCatId="simple" csTypeId="urn:microsoft.com/office/officeart/2005/8/colors/accent1_3" csCatId="accent1" phldr="1"/>
      <dgm:spPr/>
      <dgm:t>
        <a:bodyPr/>
        <a:lstStyle/>
        <a:p>
          <a:endParaRPr lang="en-AU"/>
        </a:p>
      </dgm:t>
    </dgm:pt>
    <dgm:pt modelId="{7ECC6002-4C06-47EA-81B0-CBA42BBD58E8}">
      <dgm:prSet phldrT="[Text]"/>
      <dgm:spPr/>
      <dgm:t>
        <a:bodyPr/>
        <a:lstStyle/>
        <a:p>
          <a:r>
            <a:rPr lang="en-AU" dirty="0"/>
            <a:t>Primary Duty</a:t>
          </a:r>
        </a:p>
      </dgm:t>
    </dgm:pt>
    <dgm:pt modelId="{12C2B373-0087-4249-86C2-345F34D78880}" type="parTrans" cxnId="{9E8E20D7-9235-4C5D-927E-E293C24AF412}">
      <dgm:prSet/>
      <dgm:spPr/>
      <dgm:t>
        <a:bodyPr/>
        <a:lstStyle/>
        <a:p>
          <a:endParaRPr lang="en-AU"/>
        </a:p>
      </dgm:t>
    </dgm:pt>
    <dgm:pt modelId="{84404BF7-3625-43D9-AB69-BD81E3715326}" type="sibTrans" cxnId="{9E8E20D7-9235-4C5D-927E-E293C24AF412}">
      <dgm:prSet/>
      <dgm:spPr/>
      <dgm:t>
        <a:bodyPr/>
        <a:lstStyle/>
        <a:p>
          <a:endParaRPr lang="en-AU"/>
        </a:p>
      </dgm:t>
    </dgm:pt>
    <dgm:pt modelId="{85F04EB4-1B7E-4283-A8FA-642E62486940}">
      <dgm:prSet phldrT="[Text]"/>
      <dgm:spPr/>
      <dgm:t>
        <a:bodyPr/>
        <a:lstStyle/>
        <a:p>
          <a:r>
            <a:rPr lang="en-AU" dirty="0"/>
            <a:t>Rail Safety National Law</a:t>
          </a:r>
        </a:p>
      </dgm:t>
    </dgm:pt>
    <dgm:pt modelId="{DDEE2BF2-59FF-4C6A-A6EE-A6BED05C1EE1}" type="parTrans" cxnId="{F078B784-8131-453D-B1A3-3C5CDDF174D2}">
      <dgm:prSet/>
      <dgm:spPr/>
      <dgm:t>
        <a:bodyPr/>
        <a:lstStyle/>
        <a:p>
          <a:endParaRPr lang="en-AU"/>
        </a:p>
      </dgm:t>
    </dgm:pt>
    <dgm:pt modelId="{87EEA3FD-0505-443A-8A10-BE2A6718587B}" type="sibTrans" cxnId="{F078B784-8131-453D-B1A3-3C5CDDF174D2}">
      <dgm:prSet/>
      <dgm:spPr/>
      <dgm:t>
        <a:bodyPr/>
        <a:lstStyle/>
        <a:p>
          <a:endParaRPr lang="en-AU"/>
        </a:p>
      </dgm:t>
    </dgm:pt>
    <dgm:pt modelId="{C0860C02-0D4E-4420-924A-FC38D77FBB7C}" type="pres">
      <dgm:prSet presAssocID="{E11157E3-435E-47F8-B5F1-E939E0B16EBD}" presName="Name0" presStyleCnt="0">
        <dgm:presLayoutVars>
          <dgm:chMax val="7"/>
          <dgm:resizeHandles val="exact"/>
        </dgm:presLayoutVars>
      </dgm:prSet>
      <dgm:spPr/>
    </dgm:pt>
    <dgm:pt modelId="{1FB09D2A-8334-46E3-BAA7-25A386A0E1CA}" type="pres">
      <dgm:prSet presAssocID="{E11157E3-435E-47F8-B5F1-E939E0B16EBD}" presName="comp1" presStyleCnt="0"/>
      <dgm:spPr/>
    </dgm:pt>
    <dgm:pt modelId="{C2A9C0B0-DCA1-4EFA-8539-5CF63121564C}" type="pres">
      <dgm:prSet presAssocID="{E11157E3-435E-47F8-B5F1-E939E0B16EBD}" presName="circle1" presStyleLbl="node1" presStyleIdx="0" presStyleCnt="2"/>
      <dgm:spPr/>
    </dgm:pt>
    <dgm:pt modelId="{5BEDE0D3-52DF-4C1F-A006-ED269585378E}" type="pres">
      <dgm:prSet presAssocID="{E11157E3-435E-47F8-B5F1-E939E0B16EBD}" presName="c1text" presStyleLbl="node1" presStyleIdx="0" presStyleCnt="2">
        <dgm:presLayoutVars>
          <dgm:bulletEnabled val="1"/>
        </dgm:presLayoutVars>
      </dgm:prSet>
      <dgm:spPr/>
    </dgm:pt>
    <dgm:pt modelId="{46B5CBA4-5E0E-400E-A17F-E6DC619E94D2}" type="pres">
      <dgm:prSet presAssocID="{E11157E3-435E-47F8-B5F1-E939E0B16EBD}" presName="comp2" presStyleCnt="0"/>
      <dgm:spPr/>
    </dgm:pt>
    <dgm:pt modelId="{70EBF506-6B8D-4976-935E-9D5424B4E974}" type="pres">
      <dgm:prSet presAssocID="{E11157E3-435E-47F8-B5F1-E939E0B16EBD}" presName="circle2" presStyleLbl="node1" presStyleIdx="1" presStyleCnt="2"/>
      <dgm:spPr/>
    </dgm:pt>
    <dgm:pt modelId="{545D9380-EC93-4C1E-9A8B-9996F6466D1B}" type="pres">
      <dgm:prSet presAssocID="{E11157E3-435E-47F8-B5F1-E939E0B16EBD}" presName="c2text" presStyleLbl="node1" presStyleIdx="1" presStyleCnt="2">
        <dgm:presLayoutVars>
          <dgm:bulletEnabled val="1"/>
        </dgm:presLayoutVars>
      </dgm:prSet>
      <dgm:spPr/>
    </dgm:pt>
  </dgm:ptLst>
  <dgm:cxnLst>
    <dgm:cxn modelId="{8145C814-A29C-4A99-84A6-45EFABD128EF}" type="presOf" srcId="{7ECC6002-4C06-47EA-81B0-CBA42BBD58E8}" destId="{C2A9C0B0-DCA1-4EFA-8539-5CF63121564C}" srcOrd="0" destOrd="0" presId="urn:microsoft.com/office/officeart/2005/8/layout/venn2"/>
    <dgm:cxn modelId="{2682763A-94DD-44FC-9345-255D0486DEFD}" type="presOf" srcId="{85F04EB4-1B7E-4283-A8FA-642E62486940}" destId="{70EBF506-6B8D-4976-935E-9D5424B4E974}" srcOrd="0" destOrd="0" presId="urn:microsoft.com/office/officeart/2005/8/layout/venn2"/>
    <dgm:cxn modelId="{B0281768-A92D-42A8-89A8-56C8C1548DB1}" type="presOf" srcId="{7ECC6002-4C06-47EA-81B0-CBA42BBD58E8}" destId="{5BEDE0D3-52DF-4C1F-A006-ED269585378E}" srcOrd="1" destOrd="0" presId="urn:microsoft.com/office/officeart/2005/8/layout/venn2"/>
    <dgm:cxn modelId="{AC713C59-DACA-4167-8E39-667F19F93088}" type="presOf" srcId="{85F04EB4-1B7E-4283-A8FA-642E62486940}" destId="{545D9380-EC93-4C1E-9A8B-9996F6466D1B}" srcOrd="1" destOrd="0" presId="urn:microsoft.com/office/officeart/2005/8/layout/venn2"/>
    <dgm:cxn modelId="{F078B784-8131-453D-B1A3-3C5CDDF174D2}" srcId="{E11157E3-435E-47F8-B5F1-E939E0B16EBD}" destId="{85F04EB4-1B7E-4283-A8FA-642E62486940}" srcOrd="1" destOrd="0" parTransId="{DDEE2BF2-59FF-4C6A-A6EE-A6BED05C1EE1}" sibTransId="{87EEA3FD-0505-443A-8A10-BE2A6718587B}"/>
    <dgm:cxn modelId="{FCB465BA-D47C-438B-92E3-C4717D97101C}" type="presOf" srcId="{E11157E3-435E-47F8-B5F1-E939E0B16EBD}" destId="{C0860C02-0D4E-4420-924A-FC38D77FBB7C}" srcOrd="0" destOrd="0" presId="urn:microsoft.com/office/officeart/2005/8/layout/venn2"/>
    <dgm:cxn modelId="{9E8E20D7-9235-4C5D-927E-E293C24AF412}" srcId="{E11157E3-435E-47F8-B5F1-E939E0B16EBD}" destId="{7ECC6002-4C06-47EA-81B0-CBA42BBD58E8}" srcOrd="0" destOrd="0" parTransId="{12C2B373-0087-4249-86C2-345F34D78880}" sibTransId="{84404BF7-3625-43D9-AB69-BD81E3715326}"/>
    <dgm:cxn modelId="{22872CD5-1687-4CBE-A119-B40AD88E18EB}" type="presParOf" srcId="{C0860C02-0D4E-4420-924A-FC38D77FBB7C}" destId="{1FB09D2A-8334-46E3-BAA7-25A386A0E1CA}" srcOrd="0" destOrd="0" presId="urn:microsoft.com/office/officeart/2005/8/layout/venn2"/>
    <dgm:cxn modelId="{D94ED387-1DF1-48E6-910E-5355B9797EA4}" type="presParOf" srcId="{1FB09D2A-8334-46E3-BAA7-25A386A0E1CA}" destId="{C2A9C0B0-DCA1-4EFA-8539-5CF63121564C}" srcOrd="0" destOrd="0" presId="urn:microsoft.com/office/officeart/2005/8/layout/venn2"/>
    <dgm:cxn modelId="{4B84966E-83F7-4422-9DF0-2A759C83D575}" type="presParOf" srcId="{1FB09D2A-8334-46E3-BAA7-25A386A0E1CA}" destId="{5BEDE0D3-52DF-4C1F-A006-ED269585378E}" srcOrd="1" destOrd="0" presId="urn:microsoft.com/office/officeart/2005/8/layout/venn2"/>
    <dgm:cxn modelId="{5D009930-1293-44E8-9F8A-52514D86C50E}" type="presParOf" srcId="{C0860C02-0D4E-4420-924A-FC38D77FBB7C}" destId="{46B5CBA4-5E0E-400E-A17F-E6DC619E94D2}" srcOrd="1" destOrd="0" presId="urn:microsoft.com/office/officeart/2005/8/layout/venn2"/>
    <dgm:cxn modelId="{FA91DFA6-D7F1-4C2F-BF7E-B6889404C5A6}" type="presParOf" srcId="{46B5CBA4-5E0E-400E-A17F-E6DC619E94D2}" destId="{70EBF506-6B8D-4976-935E-9D5424B4E974}" srcOrd="0" destOrd="0" presId="urn:microsoft.com/office/officeart/2005/8/layout/venn2"/>
    <dgm:cxn modelId="{7793BFFE-A83A-466D-90C3-E99E40183FE2}" type="presParOf" srcId="{46B5CBA4-5E0E-400E-A17F-E6DC619E94D2}" destId="{545D9380-EC93-4C1E-9A8B-9996F6466D1B}" srcOrd="1" destOrd="0" presId="urn:microsoft.com/office/officeart/2005/8/layout/ven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C076786-F105-436C-A6AA-BC7F3528F7BF}" type="doc">
      <dgm:prSet loTypeId="urn:microsoft.com/office/officeart/2005/8/layout/vList2" loCatId="list" qsTypeId="urn:microsoft.com/office/officeart/2005/8/quickstyle/simple1" qsCatId="simple" csTypeId="urn:microsoft.com/office/officeart/2005/8/colors/accent2_3" csCatId="accent2" phldr="1"/>
      <dgm:spPr/>
      <dgm:t>
        <a:bodyPr/>
        <a:lstStyle/>
        <a:p>
          <a:endParaRPr lang="en-AU"/>
        </a:p>
      </dgm:t>
    </dgm:pt>
    <dgm:pt modelId="{70A85163-8A40-4300-A90F-BDFEF945715D}">
      <dgm:prSet phldrT="[Text]"/>
      <dgm:spPr/>
      <dgm:t>
        <a:bodyPr/>
        <a:lstStyle/>
        <a:p>
          <a:r>
            <a:rPr lang="en-AU" b="1" i="1" dirty="0">
              <a:latin typeface="+mn-lt"/>
              <a:ea typeface="Open Sans" panose="020B0606030504020204" pitchFamily="34" charset="0"/>
              <a:cs typeface="Open Sans" panose="020B0606030504020204" pitchFamily="34" charset="0"/>
            </a:rPr>
            <a:t>Occupational Health And Safety Act 2004 </a:t>
          </a:r>
          <a:r>
            <a:rPr lang="en-AU" b="1" dirty="0">
              <a:latin typeface="+mn-lt"/>
              <a:ea typeface="Open Sans" panose="020B0606030504020204" pitchFamily="34" charset="0"/>
              <a:cs typeface="Open Sans" panose="020B0606030504020204" pitchFamily="34" charset="0"/>
            </a:rPr>
            <a:t>/ Model Work Health and Safety Laws </a:t>
          </a:r>
          <a:endParaRPr lang="en-AU" dirty="0">
            <a:latin typeface="+mn-lt"/>
          </a:endParaRPr>
        </a:p>
      </dgm:t>
    </dgm:pt>
    <dgm:pt modelId="{84CD1650-CFBF-4CC9-80A4-2BA825D3FD1B}" type="parTrans" cxnId="{D261D114-8CC5-4CE0-AC5F-1616C811E871}">
      <dgm:prSet/>
      <dgm:spPr/>
      <dgm:t>
        <a:bodyPr/>
        <a:lstStyle/>
        <a:p>
          <a:endParaRPr lang="en-AU">
            <a:latin typeface="+mn-lt"/>
          </a:endParaRPr>
        </a:p>
      </dgm:t>
    </dgm:pt>
    <dgm:pt modelId="{1BE01FB2-3238-4C40-B117-CF8A9AFC1EE2}" type="sibTrans" cxnId="{D261D114-8CC5-4CE0-AC5F-1616C811E871}">
      <dgm:prSet/>
      <dgm:spPr/>
      <dgm:t>
        <a:bodyPr/>
        <a:lstStyle/>
        <a:p>
          <a:endParaRPr lang="en-AU">
            <a:latin typeface="+mn-lt"/>
          </a:endParaRPr>
        </a:p>
      </dgm:t>
    </dgm:pt>
    <dgm:pt modelId="{AE820714-DACA-48D3-B8DC-51BB550C0921}">
      <dgm:prSet phldrT="[Text]"/>
      <dgm:spPr/>
      <dgm:t>
        <a:bodyPr/>
        <a:lstStyle/>
        <a:p>
          <a:r>
            <a:rPr lang="en-AU">
              <a:latin typeface="+mn-lt"/>
              <a:ea typeface="Open Sans" panose="020B0606030504020204" pitchFamily="34" charset="0"/>
              <a:cs typeface="Open Sans" panose="020B0606030504020204" pitchFamily="34" charset="0"/>
            </a:rPr>
            <a:t>Employers and PCBUs have an obligation to ensure, so far as is reasonably practicable, the health and safety of workers while the workers are at work in the relevant business or undertaking. </a:t>
          </a:r>
          <a:endParaRPr lang="en-AU" dirty="0">
            <a:latin typeface="+mn-lt"/>
          </a:endParaRPr>
        </a:p>
      </dgm:t>
    </dgm:pt>
    <dgm:pt modelId="{D4DCABD5-FCB0-47FE-9FB7-705B0DB4858F}" type="parTrans" cxnId="{A14DED12-63E7-4176-BAE1-A8491E677BB5}">
      <dgm:prSet/>
      <dgm:spPr/>
      <dgm:t>
        <a:bodyPr/>
        <a:lstStyle/>
        <a:p>
          <a:endParaRPr lang="en-AU">
            <a:latin typeface="+mn-lt"/>
          </a:endParaRPr>
        </a:p>
      </dgm:t>
    </dgm:pt>
    <dgm:pt modelId="{1E5CAD6E-2D8F-40F3-A333-93CE7D584831}" type="sibTrans" cxnId="{A14DED12-63E7-4176-BAE1-A8491E677BB5}">
      <dgm:prSet/>
      <dgm:spPr/>
      <dgm:t>
        <a:bodyPr/>
        <a:lstStyle/>
        <a:p>
          <a:endParaRPr lang="en-AU">
            <a:latin typeface="+mn-lt"/>
          </a:endParaRPr>
        </a:p>
      </dgm:t>
    </dgm:pt>
    <dgm:pt modelId="{B2821E6F-D8CD-4C0A-91DF-932E4C52C827}">
      <dgm:prSet phldrT="[Text]"/>
      <dgm:spPr/>
      <dgm:t>
        <a:bodyPr/>
        <a:lstStyle/>
        <a:p>
          <a:r>
            <a:rPr lang="en-AU" b="1">
              <a:latin typeface="+mn-lt"/>
              <a:ea typeface="Open Sans" panose="020B0606030504020204" pitchFamily="34" charset="0"/>
              <a:cs typeface="Open Sans" panose="020B0606030504020204" pitchFamily="34" charset="0"/>
            </a:rPr>
            <a:t>Health and Fitness (RSNL)</a:t>
          </a:r>
          <a:endParaRPr lang="en-AU" b="1" dirty="0">
            <a:latin typeface="+mn-lt"/>
            <a:ea typeface="Open Sans" panose="020B0606030504020204" pitchFamily="34" charset="0"/>
            <a:cs typeface="Open Sans" panose="020B0606030504020204" pitchFamily="34" charset="0"/>
          </a:endParaRPr>
        </a:p>
      </dgm:t>
    </dgm:pt>
    <dgm:pt modelId="{F92E5D10-5C29-4F2C-9250-9789BBCCF726}" type="parTrans" cxnId="{AA165C12-3E5F-480D-BCE0-A5DE4BB0F2A9}">
      <dgm:prSet/>
      <dgm:spPr/>
      <dgm:t>
        <a:bodyPr/>
        <a:lstStyle/>
        <a:p>
          <a:endParaRPr lang="en-AU">
            <a:latin typeface="+mn-lt"/>
          </a:endParaRPr>
        </a:p>
      </dgm:t>
    </dgm:pt>
    <dgm:pt modelId="{6E704574-F787-46E0-A61F-AAF54BE7A13C}" type="sibTrans" cxnId="{AA165C12-3E5F-480D-BCE0-A5DE4BB0F2A9}">
      <dgm:prSet/>
      <dgm:spPr/>
      <dgm:t>
        <a:bodyPr/>
        <a:lstStyle/>
        <a:p>
          <a:endParaRPr lang="en-AU">
            <a:latin typeface="+mn-lt"/>
          </a:endParaRPr>
        </a:p>
      </dgm:t>
    </dgm:pt>
    <dgm:pt modelId="{ED55DC54-5B4A-49B7-BC96-19F2BB1F952E}">
      <dgm:prSet phldrT="[Text]"/>
      <dgm:spPr/>
      <dgm:t>
        <a:bodyPr/>
        <a:lstStyle/>
        <a:p>
          <a:r>
            <a:rPr lang="en-AU">
              <a:latin typeface="+mn-lt"/>
              <a:ea typeface="Open Sans" panose="020B0606030504020204" pitchFamily="34" charset="0"/>
              <a:cs typeface="Open Sans" panose="020B0606030504020204" pitchFamily="34" charset="0"/>
            </a:rPr>
            <a:t>RTOs must ensure, so far as is reasonably practicable, that each rail safety worker who is to perform rail safety work is of sufficient good health and fitness to perform their duties safely</a:t>
          </a:r>
          <a:endParaRPr lang="en-AU" dirty="0">
            <a:latin typeface="+mn-lt"/>
          </a:endParaRPr>
        </a:p>
      </dgm:t>
    </dgm:pt>
    <dgm:pt modelId="{FF888D9F-87A2-4013-835F-4D3181C152A3}" type="parTrans" cxnId="{D5CB8BE5-45BE-4497-A71B-1C6C73FD75C3}">
      <dgm:prSet/>
      <dgm:spPr/>
      <dgm:t>
        <a:bodyPr/>
        <a:lstStyle/>
        <a:p>
          <a:endParaRPr lang="en-AU">
            <a:latin typeface="+mn-lt"/>
          </a:endParaRPr>
        </a:p>
      </dgm:t>
    </dgm:pt>
    <dgm:pt modelId="{A92E3781-D78F-4B1E-8F44-71302829A98A}" type="sibTrans" cxnId="{D5CB8BE5-45BE-4497-A71B-1C6C73FD75C3}">
      <dgm:prSet/>
      <dgm:spPr/>
      <dgm:t>
        <a:bodyPr/>
        <a:lstStyle/>
        <a:p>
          <a:endParaRPr lang="en-AU">
            <a:latin typeface="+mn-lt"/>
          </a:endParaRPr>
        </a:p>
      </dgm:t>
    </dgm:pt>
    <dgm:pt modelId="{BAF66EA0-64F1-4D38-89EC-971013DEBC01}">
      <dgm:prSet phldrT="[Text]"/>
      <dgm:spPr/>
      <dgm:t>
        <a:bodyPr/>
        <a:lstStyle/>
        <a:p>
          <a:r>
            <a:rPr lang="en-AU" dirty="0">
              <a:latin typeface="+mn-lt"/>
              <a:ea typeface="Open Sans" panose="020B0606030504020204" pitchFamily="34" charset="0"/>
              <a:cs typeface="Open Sans" panose="020B0606030504020204" pitchFamily="34" charset="0"/>
            </a:rPr>
            <a:t>Employers must provide employees with the information, instruction, training and supervision necessary for them to do their jobs safely and without risks to health.</a:t>
          </a:r>
          <a:endParaRPr lang="en-AU" dirty="0">
            <a:latin typeface="+mn-lt"/>
          </a:endParaRPr>
        </a:p>
      </dgm:t>
    </dgm:pt>
    <dgm:pt modelId="{9AD23D77-B147-4CFD-B2EA-6AB2A1D2E7FB}" type="parTrans" cxnId="{9DD3C521-578F-4C74-AC12-B0DC7F1B8ECD}">
      <dgm:prSet/>
      <dgm:spPr/>
      <dgm:t>
        <a:bodyPr/>
        <a:lstStyle/>
        <a:p>
          <a:endParaRPr lang="en-AU">
            <a:latin typeface="+mn-lt"/>
          </a:endParaRPr>
        </a:p>
      </dgm:t>
    </dgm:pt>
    <dgm:pt modelId="{46EAA16A-C522-4A74-B203-B3A3A1BE663B}" type="sibTrans" cxnId="{9DD3C521-578F-4C74-AC12-B0DC7F1B8ECD}">
      <dgm:prSet/>
      <dgm:spPr/>
      <dgm:t>
        <a:bodyPr/>
        <a:lstStyle/>
        <a:p>
          <a:endParaRPr lang="en-AU">
            <a:latin typeface="+mn-lt"/>
          </a:endParaRPr>
        </a:p>
      </dgm:t>
    </dgm:pt>
    <dgm:pt modelId="{F3B77739-BF1C-4A17-AD82-647931EC94B4}">
      <dgm:prSet phldrT="[Text]"/>
      <dgm:spPr/>
      <dgm:t>
        <a:bodyPr/>
        <a:lstStyle/>
        <a:p>
          <a:r>
            <a:rPr lang="en-AU" b="1">
              <a:latin typeface="+mn-lt"/>
              <a:ea typeface="Open Sans" panose="020B0606030504020204" pitchFamily="34" charset="0"/>
              <a:cs typeface="Open Sans" panose="020B0606030504020204" pitchFamily="34" charset="0"/>
            </a:rPr>
            <a:t>Drugs and Alcohol (RSNL)</a:t>
          </a:r>
          <a:endParaRPr lang="en-AU" dirty="0">
            <a:latin typeface="+mn-lt"/>
          </a:endParaRPr>
        </a:p>
      </dgm:t>
    </dgm:pt>
    <dgm:pt modelId="{365BC458-6042-4D00-9C52-6605FC6C3753}" type="parTrans" cxnId="{CFB258EC-B281-467C-88D8-4C9305A9AE3C}">
      <dgm:prSet/>
      <dgm:spPr/>
      <dgm:t>
        <a:bodyPr/>
        <a:lstStyle/>
        <a:p>
          <a:endParaRPr lang="en-AU">
            <a:latin typeface="+mn-lt"/>
          </a:endParaRPr>
        </a:p>
      </dgm:t>
    </dgm:pt>
    <dgm:pt modelId="{EDE145F3-E2A3-44DC-A1D5-D147796536C2}" type="sibTrans" cxnId="{CFB258EC-B281-467C-88D8-4C9305A9AE3C}">
      <dgm:prSet/>
      <dgm:spPr/>
      <dgm:t>
        <a:bodyPr/>
        <a:lstStyle/>
        <a:p>
          <a:endParaRPr lang="en-AU">
            <a:latin typeface="+mn-lt"/>
          </a:endParaRPr>
        </a:p>
      </dgm:t>
    </dgm:pt>
    <dgm:pt modelId="{66BD4508-4A11-4CA8-B252-D3067BF80166}">
      <dgm:prSet phldrT="[Text]"/>
      <dgm:spPr/>
      <dgm:t>
        <a:bodyPr/>
        <a:lstStyle/>
        <a:p>
          <a:r>
            <a:rPr lang="en-AU">
              <a:latin typeface="+mn-lt"/>
              <a:ea typeface="Open Sans" panose="020B0606030504020204" pitchFamily="34" charset="0"/>
              <a:cs typeface="Open Sans" panose="020B0606030504020204" pitchFamily="34" charset="0"/>
            </a:rPr>
            <a:t>RTOs must ensure, so far as is reasonably practicable, that each rail safety worker who is to perform rail safety work is not impaired by drugs, alcohol or fatigue whilst on duty</a:t>
          </a:r>
          <a:endParaRPr lang="en-AU" dirty="0">
            <a:latin typeface="+mn-lt"/>
          </a:endParaRPr>
        </a:p>
      </dgm:t>
    </dgm:pt>
    <dgm:pt modelId="{933B05F4-AEFE-49EB-9598-F23F52A66FD0}" type="parTrans" cxnId="{C8D56BDD-A42E-4EC1-A96D-70EF69E5814A}">
      <dgm:prSet/>
      <dgm:spPr/>
      <dgm:t>
        <a:bodyPr/>
        <a:lstStyle/>
        <a:p>
          <a:endParaRPr lang="en-AU">
            <a:latin typeface="+mn-lt"/>
          </a:endParaRPr>
        </a:p>
      </dgm:t>
    </dgm:pt>
    <dgm:pt modelId="{F3E68E4C-C0F9-4245-8757-AD180B2A1A17}" type="sibTrans" cxnId="{C8D56BDD-A42E-4EC1-A96D-70EF69E5814A}">
      <dgm:prSet/>
      <dgm:spPr/>
      <dgm:t>
        <a:bodyPr/>
        <a:lstStyle/>
        <a:p>
          <a:endParaRPr lang="en-AU">
            <a:latin typeface="+mn-lt"/>
          </a:endParaRPr>
        </a:p>
      </dgm:t>
    </dgm:pt>
    <dgm:pt modelId="{94FF4EFC-2FD6-4D55-9DF0-EFFAF268A397}">
      <dgm:prSet phldrT="[Text]"/>
      <dgm:spPr/>
      <dgm:t>
        <a:bodyPr/>
        <a:lstStyle/>
        <a:p>
          <a:r>
            <a:rPr lang="en-AU">
              <a:latin typeface="+mn-lt"/>
            </a:rPr>
            <a:t>   </a:t>
          </a:r>
          <a:r>
            <a:rPr lang="en-AU" b="1">
              <a:latin typeface="+mn-lt"/>
              <a:ea typeface="Open Sans" panose="020B0606030504020204" pitchFamily="34" charset="0"/>
              <a:cs typeface="Open Sans" panose="020B0606030504020204" pitchFamily="34" charset="0"/>
            </a:rPr>
            <a:t>Fatigue Risk Management (RSNL)</a:t>
          </a:r>
          <a:endParaRPr lang="en-AU" dirty="0">
            <a:latin typeface="+mn-lt"/>
          </a:endParaRPr>
        </a:p>
      </dgm:t>
    </dgm:pt>
    <dgm:pt modelId="{A1CB1017-B3E5-4EAC-9917-964C153CA0A9}" type="parTrans" cxnId="{0EA6B5B0-4B82-4806-92CB-364B1901FECA}">
      <dgm:prSet/>
      <dgm:spPr/>
      <dgm:t>
        <a:bodyPr/>
        <a:lstStyle/>
        <a:p>
          <a:endParaRPr lang="en-AU">
            <a:latin typeface="+mn-lt"/>
          </a:endParaRPr>
        </a:p>
      </dgm:t>
    </dgm:pt>
    <dgm:pt modelId="{9B377240-A72B-42D9-8361-4834D4DBDA9C}" type="sibTrans" cxnId="{0EA6B5B0-4B82-4806-92CB-364B1901FECA}">
      <dgm:prSet/>
      <dgm:spPr/>
      <dgm:t>
        <a:bodyPr/>
        <a:lstStyle/>
        <a:p>
          <a:endParaRPr lang="en-AU">
            <a:latin typeface="+mn-lt"/>
          </a:endParaRPr>
        </a:p>
      </dgm:t>
    </dgm:pt>
    <dgm:pt modelId="{68D71AAB-A5C5-4C8B-A866-C3EFE406C97E}">
      <dgm:prSet phldrT="[Text]"/>
      <dgm:spPr/>
      <dgm:t>
        <a:bodyPr/>
        <a:lstStyle/>
        <a:p>
          <a:r>
            <a:rPr lang="en-AU">
              <a:latin typeface="+mn-lt"/>
              <a:ea typeface="Open Sans" panose="020B0606030504020204" pitchFamily="34" charset="0"/>
              <a:cs typeface="Open Sans" panose="020B0606030504020204" pitchFamily="34" charset="0"/>
            </a:rPr>
            <a:t>RTOs are required to have a Fatigue Risk Management (FRM) framework in place to ensure a rail safety work is not carrying out rail safety work when impaired by fatigue. </a:t>
          </a:r>
          <a:endParaRPr lang="en-AU" dirty="0">
            <a:latin typeface="+mn-lt"/>
          </a:endParaRPr>
        </a:p>
      </dgm:t>
    </dgm:pt>
    <dgm:pt modelId="{D7A7578B-E682-44A5-8237-7C3CE6A7D7C0}" type="parTrans" cxnId="{EEF0FBA0-7990-4ACC-A4A5-308C60593F6E}">
      <dgm:prSet/>
      <dgm:spPr/>
      <dgm:t>
        <a:bodyPr/>
        <a:lstStyle/>
        <a:p>
          <a:endParaRPr lang="en-AU">
            <a:latin typeface="+mn-lt"/>
          </a:endParaRPr>
        </a:p>
      </dgm:t>
    </dgm:pt>
    <dgm:pt modelId="{336C6C2E-D6B4-4D2F-80F3-FFB52C62D2D3}" type="sibTrans" cxnId="{EEF0FBA0-7990-4ACC-A4A5-308C60593F6E}">
      <dgm:prSet/>
      <dgm:spPr/>
      <dgm:t>
        <a:bodyPr/>
        <a:lstStyle/>
        <a:p>
          <a:endParaRPr lang="en-AU">
            <a:latin typeface="+mn-lt"/>
          </a:endParaRPr>
        </a:p>
      </dgm:t>
    </dgm:pt>
    <dgm:pt modelId="{B50865C2-DBC7-4B0E-A555-29910E906F76}">
      <dgm:prSet phldrT="[Text]"/>
      <dgm:spPr/>
      <dgm:t>
        <a:bodyPr/>
        <a:lstStyle/>
        <a:p>
          <a:r>
            <a:rPr lang="en-AU" b="1">
              <a:latin typeface="+mn-lt"/>
              <a:ea typeface="Open Sans" panose="020B0606030504020204" pitchFamily="34" charset="0"/>
              <a:cs typeface="Open Sans" panose="020B0606030504020204" pitchFamily="34" charset="0"/>
            </a:rPr>
            <a:t>Identification (RSNL)</a:t>
          </a:r>
          <a:endParaRPr lang="en-AU" dirty="0">
            <a:latin typeface="+mn-lt"/>
          </a:endParaRPr>
        </a:p>
      </dgm:t>
    </dgm:pt>
    <dgm:pt modelId="{A44B3DC8-A174-47A1-A52C-49A5FA29D2EE}" type="parTrans" cxnId="{EDF6567C-4837-4130-A19E-79BDB0429E56}">
      <dgm:prSet/>
      <dgm:spPr/>
      <dgm:t>
        <a:bodyPr/>
        <a:lstStyle/>
        <a:p>
          <a:endParaRPr lang="en-AU">
            <a:latin typeface="+mn-lt"/>
          </a:endParaRPr>
        </a:p>
      </dgm:t>
    </dgm:pt>
    <dgm:pt modelId="{C366A411-A0B2-47FB-B1E5-20D72BF37736}" type="sibTrans" cxnId="{EDF6567C-4837-4130-A19E-79BDB0429E56}">
      <dgm:prSet/>
      <dgm:spPr/>
      <dgm:t>
        <a:bodyPr/>
        <a:lstStyle/>
        <a:p>
          <a:endParaRPr lang="en-AU">
            <a:latin typeface="+mn-lt"/>
          </a:endParaRPr>
        </a:p>
      </dgm:t>
    </dgm:pt>
    <dgm:pt modelId="{FE914229-42BA-4B9A-B6E7-C69DBB3036B1}">
      <dgm:prSet/>
      <dgm:spPr/>
      <dgm:t>
        <a:bodyPr/>
        <a:lstStyle/>
        <a:p>
          <a:r>
            <a:rPr lang="en-AU">
              <a:latin typeface="+mn-lt"/>
              <a:ea typeface="Open Sans" panose="020B0606030504020204" pitchFamily="34" charset="0"/>
              <a:cs typeface="Open Sans" panose="020B0606030504020204" pitchFamily="34" charset="0"/>
            </a:rPr>
            <a:t>RTOs must ensure that rail safety workers have identification that enables a rail safety officer to check the worker’s training and competency </a:t>
          </a:r>
          <a:endParaRPr lang="en-AU" dirty="0">
            <a:latin typeface="+mn-lt"/>
            <a:ea typeface="Open Sans" panose="020B0606030504020204" pitchFamily="34" charset="0"/>
            <a:cs typeface="Open Sans" panose="020B0606030504020204" pitchFamily="34" charset="0"/>
          </a:endParaRPr>
        </a:p>
      </dgm:t>
    </dgm:pt>
    <dgm:pt modelId="{24EF19EB-9E09-455A-AA6A-7974032C322F}" type="parTrans" cxnId="{864026F9-76F0-466B-AD82-76E4C576A599}">
      <dgm:prSet/>
      <dgm:spPr/>
      <dgm:t>
        <a:bodyPr/>
        <a:lstStyle/>
        <a:p>
          <a:endParaRPr lang="en-AU">
            <a:latin typeface="+mn-lt"/>
          </a:endParaRPr>
        </a:p>
      </dgm:t>
    </dgm:pt>
    <dgm:pt modelId="{18174384-265F-408B-820C-29FE9FB72584}" type="sibTrans" cxnId="{864026F9-76F0-466B-AD82-76E4C576A599}">
      <dgm:prSet/>
      <dgm:spPr/>
      <dgm:t>
        <a:bodyPr/>
        <a:lstStyle/>
        <a:p>
          <a:endParaRPr lang="en-AU">
            <a:latin typeface="+mn-lt"/>
          </a:endParaRPr>
        </a:p>
      </dgm:t>
    </dgm:pt>
    <dgm:pt modelId="{9448CE77-38A2-438F-AEB2-F3C5FD71685C}">
      <dgm:prSet/>
      <dgm:spPr/>
      <dgm:t>
        <a:bodyPr/>
        <a:lstStyle/>
        <a:p>
          <a:endParaRPr lang="en-AU" dirty="0">
            <a:solidFill>
              <a:prstClr val="white"/>
            </a:solidFill>
            <a:latin typeface="+mn-lt"/>
            <a:ea typeface="Open Sans" panose="020B0606030504020204" pitchFamily="34" charset="0"/>
            <a:cs typeface="Open Sans" panose="020B0606030504020204" pitchFamily="34" charset="0"/>
          </a:endParaRPr>
        </a:p>
      </dgm:t>
    </dgm:pt>
    <dgm:pt modelId="{2B691A10-B9B4-4BF1-88FD-3F75C3B61DDC}" type="parTrans" cxnId="{6D79F897-8755-46EE-8B84-4D83348B8C5F}">
      <dgm:prSet/>
      <dgm:spPr/>
      <dgm:t>
        <a:bodyPr/>
        <a:lstStyle/>
        <a:p>
          <a:endParaRPr lang="en-AU">
            <a:latin typeface="+mn-lt"/>
          </a:endParaRPr>
        </a:p>
      </dgm:t>
    </dgm:pt>
    <dgm:pt modelId="{F94AC867-43B6-429C-B049-E44162C9A4CF}" type="sibTrans" cxnId="{6D79F897-8755-46EE-8B84-4D83348B8C5F}">
      <dgm:prSet/>
      <dgm:spPr/>
      <dgm:t>
        <a:bodyPr/>
        <a:lstStyle/>
        <a:p>
          <a:endParaRPr lang="en-AU">
            <a:latin typeface="+mn-lt"/>
          </a:endParaRPr>
        </a:p>
      </dgm:t>
    </dgm:pt>
    <dgm:pt modelId="{0648976A-F34A-450F-8185-FB2005FBE1B5}">
      <dgm:prSet/>
      <dgm:spPr/>
      <dgm:t>
        <a:bodyPr/>
        <a:lstStyle/>
        <a:p>
          <a:r>
            <a:rPr lang="en-AU" b="1">
              <a:latin typeface="+mn-lt"/>
              <a:ea typeface="Open Sans" panose="020B0606030504020204" pitchFamily="34" charset="0"/>
              <a:cs typeface="Open Sans" panose="020B0606030504020204" pitchFamily="34" charset="0"/>
            </a:rPr>
            <a:t>Rail Safety Worker Competence (RSNL)</a:t>
          </a:r>
          <a:endParaRPr lang="en-AU" dirty="0">
            <a:latin typeface="+mn-lt"/>
            <a:ea typeface="Open Sans" panose="020B0606030504020204" pitchFamily="34" charset="0"/>
            <a:cs typeface="Open Sans" panose="020B0606030504020204" pitchFamily="34" charset="0"/>
          </a:endParaRPr>
        </a:p>
      </dgm:t>
    </dgm:pt>
    <dgm:pt modelId="{40D7A504-DA88-465E-BD96-224DAB366EB8}" type="parTrans" cxnId="{88D22189-5A09-405A-8CE5-C2CC81129FF9}">
      <dgm:prSet/>
      <dgm:spPr/>
      <dgm:t>
        <a:bodyPr/>
        <a:lstStyle/>
        <a:p>
          <a:endParaRPr lang="en-AU">
            <a:latin typeface="+mn-lt"/>
          </a:endParaRPr>
        </a:p>
      </dgm:t>
    </dgm:pt>
    <dgm:pt modelId="{B1652731-CD8D-4F16-B05F-1850C8BB0D88}" type="sibTrans" cxnId="{88D22189-5A09-405A-8CE5-C2CC81129FF9}">
      <dgm:prSet/>
      <dgm:spPr/>
      <dgm:t>
        <a:bodyPr/>
        <a:lstStyle/>
        <a:p>
          <a:endParaRPr lang="en-AU">
            <a:latin typeface="+mn-lt"/>
          </a:endParaRPr>
        </a:p>
      </dgm:t>
    </dgm:pt>
    <dgm:pt modelId="{A796A2C7-1EE7-4750-80F2-643E4BFEE2C2}">
      <dgm:prSet/>
      <dgm:spPr/>
      <dgm:t>
        <a:bodyPr/>
        <a:lstStyle/>
        <a:p>
          <a:r>
            <a:rPr lang="en-AU">
              <a:latin typeface="+mn-lt"/>
              <a:ea typeface="Open Sans" panose="020B0606030504020204" pitchFamily="34" charset="0"/>
              <a:cs typeface="Open Sans" panose="020B0606030504020204" pitchFamily="34" charset="0"/>
            </a:rPr>
            <a:t>RTOs must ensure that rail safety workers are provided with relevant information, instruction, training and supervision to be able to undertake their tasks safely.</a:t>
          </a:r>
          <a:endParaRPr lang="en-AU" dirty="0">
            <a:latin typeface="+mn-lt"/>
            <a:ea typeface="Open Sans" panose="020B0606030504020204" pitchFamily="34" charset="0"/>
            <a:cs typeface="Open Sans" panose="020B0606030504020204" pitchFamily="34" charset="0"/>
          </a:endParaRPr>
        </a:p>
      </dgm:t>
    </dgm:pt>
    <dgm:pt modelId="{ABA53B6F-802E-4ED8-9C86-CE6E665212D2}" type="parTrans" cxnId="{369C08C7-3156-4B89-9998-43CA3A14691F}">
      <dgm:prSet/>
      <dgm:spPr/>
      <dgm:t>
        <a:bodyPr/>
        <a:lstStyle/>
        <a:p>
          <a:endParaRPr lang="en-AU">
            <a:latin typeface="+mn-lt"/>
          </a:endParaRPr>
        </a:p>
      </dgm:t>
    </dgm:pt>
    <dgm:pt modelId="{AA0D62D4-8C7B-4B6D-92DD-0DF926FF8ECF}" type="sibTrans" cxnId="{369C08C7-3156-4B89-9998-43CA3A14691F}">
      <dgm:prSet/>
      <dgm:spPr/>
      <dgm:t>
        <a:bodyPr/>
        <a:lstStyle/>
        <a:p>
          <a:endParaRPr lang="en-AU">
            <a:latin typeface="+mn-lt"/>
          </a:endParaRPr>
        </a:p>
      </dgm:t>
    </dgm:pt>
    <dgm:pt modelId="{CB50AD8C-6B0D-4523-B620-D5F3D69EE7C1}" type="pres">
      <dgm:prSet presAssocID="{6C076786-F105-436C-A6AA-BC7F3528F7BF}" presName="linear" presStyleCnt="0">
        <dgm:presLayoutVars>
          <dgm:animLvl val="lvl"/>
          <dgm:resizeHandles val="exact"/>
        </dgm:presLayoutVars>
      </dgm:prSet>
      <dgm:spPr/>
    </dgm:pt>
    <dgm:pt modelId="{6A70FC3D-E601-45FB-A287-0B6845CBC786}" type="pres">
      <dgm:prSet presAssocID="{70A85163-8A40-4300-A90F-BDFEF945715D}" presName="parentText" presStyleLbl="node1" presStyleIdx="0" presStyleCnt="6">
        <dgm:presLayoutVars>
          <dgm:chMax val="0"/>
          <dgm:bulletEnabled val="1"/>
        </dgm:presLayoutVars>
      </dgm:prSet>
      <dgm:spPr/>
    </dgm:pt>
    <dgm:pt modelId="{942E9048-077D-47FF-AC68-03407A7770CC}" type="pres">
      <dgm:prSet presAssocID="{70A85163-8A40-4300-A90F-BDFEF945715D}" presName="childText" presStyleLbl="revTx" presStyleIdx="0" presStyleCnt="6">
        <dgm:presLayoutVars>
          <dgm:bulletEnabled val="1"/>
        </dgm:presLayoutVars>
      </dgm:prSet>
      <dgm:spPr/>
    </dgm:pt>
    <dgm:pt modelId="{DA812E7A-8B60-459C-A88A-A12C4BBBDC12}" type="pres">
      <dgm:prSet presAssocID="{B2821E6F-D8CD-4C0A-91DF-932E4C52C827}" presName="parentText" presStyleLbl="node1" presStyleIdx="1" presStyleCnt="6">
        <dgm:presLayoutVars>
          <dgm:chMax val="0"/>
          <dgm:bulletEnabled val="1"/>
        </dgm:presLayoutVars>
      </dgm:prSet>
      <dgm:spPr/>
    </dgm:pt>
    <dgm:pt modelId="{F33FF329-2109-45E3-83B3-EDAAA3ECDA9F}" type="pres">
      <dgm:prSet presAssocID="{B2821E6F-D8CD-4C0A-91DF-932E4C52C827}" presName="childText" presStyleLbl="revTx" presStyleIdx="1" presStyleCnt="6">
        <dgm:presLayoutVars>
          <dgm:bulletEnabled val="1"/>
        </dgm:presLayoutVars>
      </dgm:prSet>
      <dgm:spPr/>
    </dgm:pt>
    <dgm:pt modelId="{C3443DF2-6C6F-41A8-87FC-4E96F9858485}" type="pres">
      <dgm:prSet presAssocID="{F3B77739-BF1C-4A17-AD82-647931EC94B4}" presName="parentText" presStyleLbl="node1" presStyleIdx="2" presStyleCnt="6">
        <dgm:presLayoutVars>
          <dgm:chMax val="0"/>
          <dgm:bulletEnabled val="1"/>
        </dgm:presLayoutVars>
      </dgm:prSet>
      <dgm:spPr/>
    </dgm:pt>
    <dgm:pt modelId="{5FF15DBE-F06D-4678-8885-036322996D9F}" type="pres">
      <dgm:prSet presAssocID="{F3B77739-BF1C-4A17-AD82-647931EC94B4}" presName="childText" presStyleLbl="revTx" presStyleIdx="2" presStyleCnt="6">
        <dgm:presLayoutVars>
          <dgm:bulletEnabled val="1"/>
        </dgm:presLayoutVars>
      </dgm:prSet>
      <dgm:spPr/>
    </dgm:pt>
    <dgm:pt modelId="{A2B1C5A5-787D-4E42-8462-B95E090B0947}" type="pres">
      <dgm:prSet presAssocID="{94FF4EFC-2FD6-4D55-9DF0-EFFAF268A397}" presName="parentText" presStyleLbl="node1" presStyleIdx="3" presStyleCnt="6">
        <dgm:presLayoutVars>
          <dgm:chMax val="0"/>
          <dgm:bulletEnabled val="1"/>
        </dgm:presLayoutVars>
      </dgm:prSet>
      <dgm:spPr/>
    </dgm:pt>
    <dgm:pt modelId="{7E6F09E5-43C3-4443-8EB9-82E2687DBCCF}" type="pres">
      <dgm:prSet presAssocID="{94FF4EFC-2FD6-4D55-9DF0-EFFAF268A397}" presName="childText" presStyleLbl="revTx" presStyleIdx="3" presStyleCnt="6">
        <dgm:presLayoutVars>
          <dgm:bulletEnabled val="1"/>
        </dgm:presLayoutVars>
      </dgm:prSet>
      <dgm:spPr/>
    </dgm:pt>
    <dgm:pt modelId="{27E6D663-98A6-4C73-A920-F2B439842050}" type="pres">
      <dgm:prSet presAssocID="{B50865C2-DBC7-4B0E-A555-29910E906F76}" presName="parentText" presStyleLbl="node1" presStyleIdx="4" presStyleCnt="6">
        <dgm:presLayoutVars>
          <dgm:chMax val="0"/>
          <dgm:bulletEnabled val="1"/>
        </dgm:presLayoutVars>
      </dgm:prSet>
      <dgm:spPr/>
    </dgm:pt>
    <dgm:pt modelId="{846ABD67-31FA-4048-922D-B4086B411939}" type="pres">
      <dgm:prSet presAssocID="{B50865C2-DBC7-4B0E-A555-29910E906F76}" presName="childText" presStyleLbl="revTx" presStyleIdx="4" presStyleCnt="6">
        <dgm:presLayoutVars>
          <dgm:bulletEnabled val="1"/>
        </dgm:presLayoutVars>
      </dgm:prSet>
      <dgm:spPr/>
    </dgm:pt>
    <dgm:pt modelId="{F95D6D13-A93C-4F77-B3CB-81B101122B07}" type="pres">
      <dgm:prSet presAssocID="{0648976A-F34A-450F-8185-FB2005FBE1B5}" presName="parentText" presStyleLbl="node1" presStyleIdx="5" presStyleCnt="6">
        <dgm:presLayoutVars>
          <dgm:chMax val="0"/>
          <dgm:bulletEnabled val="1"/>
        </dgm:presLayoutVars>
      </dgm:prSet>
      <dgm:spPr/>
    </dgm:pt>
    <dgm:pt modelId="{4AAEDFDF-59CA-4EA1-A454-B9DB4D427D1C}" type="pres">
      <dgm:prSet presAssocID="{0648976A-F34A-450F-8185-FB2005FBE1B5}" presName="childText" presStyleLbl="revTx" presStyleIdx="5" presStyleCnt="6">
        <dgm:presLayoutVars>
          <dgm:bulletEnabled val="1"/>
        </dgm:presLayoutVars>
      </dgm:prSet>
      <dgm:spPr/>
    </dgm:pt>
  </dgm:ptLst>
  <dgm:cxnLst>
    <dgm:cxn modelId="{5C00E304-A1BB-4296-A464-7CE36BA26DF8}" type="presOf" srcId="{B50865C2-DBC7-4B0E-A555-29910E906F76}" destId="{27E6D663-98A6-4C73-A920-F2B439842050}" srcOrd="0" destOrd="0" presId="urn:microsoft.com/office/officeart/2005/8/layout/vList2"/>
    <dgm:cxn modelId="{AA165C12-3E5F-480D-BCE0-A5DE4BB0F2A9}" srcId="{6C076786-F105-436C-A6AA-BC7F3528F7BF}" destId="{B2821E6F-D8CD-4C0A-91DF-932E4C52C827}" srcOrd="1" destOrd="0" parTransId="{F92E5D10-5C29-4F2C-9250-9789BBCCF726}" sibTransId="{6E704574-F787-46E0-A61F-AAF54BE7A13C}"/>
    <dgm:cxn modelId="{A14DED12-63E7-4176-BAE1-A8491E677BB5}" srcId="{70A85163-8A40-4300-A90F-BDFEF945715D}" destId="{AE820714-DACA-48D3-B8DC-51BB550C0921}" srcOrd="0" destOrd="0" parTransId="{D4DCABD5-FCB0-47FE-9FB7-705B0DB4858F}" sibTransId="{1E5CAD6E-2D8F-40F3-A333-93CE7D584831}"/>
    <dgm:cxn modelId="{D261D114-8CC5-4CE0-AC5F-1616C811E871}" srcId="{6C076786-F105-436C-A6AA-BC7F3528F7BF}" destId="{70A85163-8A40-4300-A90F-BDFEF945715D}" srcOrd="0" destOrd="0" parTransId="{84CD1650-CFBF-4CC9-80A4-2BA825D3FD1B}" sibTransId="{1BE01FB2-3238-4C40-B117-CF8A9AFC1EE2}"/>
    <dgm:cxn modelId="{66FDE219-52C9-4E26-B2B4-365050FD5437}" type="presOf" srcId="{70A85163-8A40-4300-A90F-BDFEF945715D}" destId="{6A70FC3D-E601-45FB-A287-0B6845CBC786}" srcOrd="0" destOrd="0" presId="urn:microsoft.com/office/officeart/2005/8/layout/vList2"/>
    <dgm:cxn modelId="{3861331C-E88E-4BFA-8487-DD9BC1050EE0}" type="presOf" srcId="{ED55DC54-5B4A-49B7-BC96-19F2BB1F952E}" destId="{F33FF329-2109-45E3-83B3-EDAAA3ECDA9F}" srcOrd="0" destOrd="0" presId="urn:microsoft.com/office/officeart/2005/8/layout/vList2"/>
    <dgm:cxn modelId="{9DD3C521-578F-4C74-AC12-B0DC7F1B8ECD}" srcId="{70A85163-8A40-4300-A90F-BDFEF945715D}" destId="{BAF66EA0-64F1-4D38-89EC-971013DEBC01}" srcOrd="1" destOrd="0" parTransId="{9AD23D77-B147-4CFD-B2EA-6AB2A1D2E7FB}" sibTransId="{46EAA16A-C522-4A74-B203-B3A3A1BE663B}"/>
    <dgm:cxn modelId="{BDC7E833-BD57-4A28-8423-67ACBC6B1848}" type="presOf" srcId="{B2821E6F-D8CD-4C0A-91DF-932E4C52C827}" destId="{DA812E7A-8B60-459C-A88A-A12C4BBBDC12}" srcOrd="0" destOrd="0" presId="urn:microsoft.com/office/officeart/2005/8/layout/vList2"/>
    <dgm:cxn modelId="{CFB6F538-5FDF-4644-A9C8-72587858F9EB}" type="presOf" srcId="{AE820714-DACA-48D3-B8DC-51BB550C0921}" destId="{942E9048-077D-47FF-AC68-03407A7770CC}" srcOrd="0" destOrd="0" presId="urn:microsoft.com/office/officeart/2005/8/layout/vList2"/>
    <dgm:cxn modelId="{0A468A61-6E45-404A-AE58-5478D0512DEA}" type="presOf" srcId="{FE914229-42BA-4B9A-B6E7-C69DBB3036B1}" destId="{846ABD67-31FA-4048-922D-B4086B411939}" srcOrd="0" destOrd="0" presId="urn:microsoft.com/office/officeart/2005/8/layout/vList2"/>
    <dgm:cxn modelId="{77D3B143-4E71-4322-B519-A9B624AE199C}" type="presOf" srcId="{9448CE77-38A2-438F-AEB2-F3C5FD71685C}" destId="{4AAEDFDF-59CA-4EA1-A454-B9DB4D427D1C}" srcOrd="0" destOrd="1" presId="urn:microsoft.com/office/officeart/2005/8/layout/vList2"/>
    <dgm:cxn modelId="{BEF58D51-A402-4D97-BBBC-75928A39952A}" type="presOf" srcId="{94FF4EFC-2FD6-4D55-9DF0-EFFAF268A397}" destId="{A2B1C5A5-787D-4E42-8462-B95E090B0947}" srcOrd="0" destOrd="0" presId="urn:microsoft.com/office/officeart/2005/8/layout/vList2"/>
    <dgm:cxn modelId="{EDF6567C-4837-4130-A19E-79BDB0429E56}" srcId="{6C076786-F105-436C-A6AA-BC7F3528F7BF}" destId="{B50865C2-DBC7-4B0E-A555-29910E906F76}" srcOrd="4" destOrd="0" parTransId="{A44B3DC8-A174-47A1-A52C-49A5FA29D2EE}" sibTransId="{C366A411-A0B2-47FB-B1E5-20D72BF37736}"/>
    <dgm:cxn modelId="{88D22189-5A09-405A-8CE5-C2CC81129FF9}" srcId="{6C076786-F105-436C-A6AA-BC7F3528F7BF}" destId="{0648976A-F34A-450F-8185-FB2005FBE1B5}" srcOrd="5" destOrd="0" parTransId="{40D7A504-DA88-465E-BD96-224DAB366EB8}" sibTransId="{B1652731-CD8D-4F16-B05F-1850C8BB0D88}"/>
    <dgm:cxn modelId="{7816418C-452D-4F04-8D1C-46E225EDFD77}" type="presOf" srcId="{BAF66EA0-64F1-4D38-89EC-971013DEBC01}" destId="{942E9048-077D-47FF-AC68-03407A7770CC}" srcOrd="0" destOrd="1" presId="urn:microsoft.com/office/officeart/2005/8/layout/vList2"/>
    <dgm:cxn modelId="{6D79F897-8755-46EE-8B84-4D83348B8C5F}" srcId="{0648976A-F34A-450F-8185-FB2005FBE1B5}" destId="{9448CE77-38A2-438F-AEB2-F3C5FD71685C}" srcOrd="1" destOrd="0" parTransId="{2B691A10-B9B4-4BF1-88FD-3F75C3B61DDC}" sibTransId="{F94AC867-43B6-429C-B049-E44162C9A4CF}"/>
    <dgm:cxn modelId="{AABCA49F-4FF5-41BB-BE97-579CF7C464B3}" type="presOf" srcId="{0648976A-F34A-450F-8185-FB2005FBE1B5}" destId="{F95D6D13-A93C-4F77-B3CB-81B101122B07}" srcOrd="0" destOrd="0" presId="urn:microsoft.com/office/officeart/2005/8/layout/vList2"/>
    <dgm:cxn modelId="{EEF0FBA0-7990-4ACC-A4A5-308C60593F6E}" srcId="{94FF4EFC-2FD6-4D55-9DF0-EFFAF268A397}" destId="{68D71AAB-A5C5-4C8B-A866-C3EFE406C97E}" srcOrd="0" destOrd="0" parTransId="{D7A7578B-E682-44A5-8237-7C3CE6A7D7C0}" sibTransId="{336C6C2E-D6B4-4D2F-80F3-FFB52C62D2D3}"/>
    <dgm:cxn modelId="{0EA6B5B0-4B82-4806-92CB-364B1901FECA}" srcId="{6C076786-F105-436C-A6AA-BC7F3528F7BF}" destId="{94FF4EFC-2FD6-4D55-9DF0-EFFAF268A397}" srcOrd="3" destOrd="0" parTransId="{A1CB1017-B3E5-4EAC-9917-964C153CA0A9}" sibTransId="{9B377240-A72B-42D9-8361-4834D4DBDA9C}"/>
    <dgm:cxn modelId="{9E9940B7-EB59-4A92-87AC-D8A72EF24566}" type="presOf" srcId="{F3B77739-BF1C-4A17-AD82-647931EC94B4}" destId="{C3443DF2-6C6F-41A8-87FC-4E96F9858485}" srcOrd="0" destOrd="0" presId="urn:microsoft.com/office/officeart/2005/8/layout/vList2"/>
    <dgm:cxn modelId="{D9AF64B7-636C-402A-9783-D8B76AE2929B}" type="presOf" srcId="{66BD4508-4A11-4CA8-B252-D3067BF80166}" destId="{5FF15DBE-F06D-4678-8885-036322996D9F}" srcOrd="0" destOrd="0" presId="urn:microsoft.com/office/officeart/2005/8/layout/vList2"/>
    <dgm:cxn modelId="{B5FBAAC0-BAAF-438B-972C-C22C2B625EE0}" type="presOf" srcId="{6C076786-F105-436C-A6AA-BC7F3528F7BF}" destId="{CB50AD8C-6B0D-4523-B620-D5F3D69EE7C1}" srcOrd="0" destOrd="0" presId="urn:microsoft.com/office/officeart/2005/8/layout/vList2"/>
    <dgm:cxn modelId="{369C08C7-3156-4B89-9998-43CA3A14691F}" srcId="{0648976A-F34A-450F-8185-FB2005FBE1B5}" destId="{A796A2C7-1EE7-4750-80F2-643E4BFEE2C2}" srcOrd="0" destOrd="0" parTransId="{ABA53B6F-802E-4ED8-9C86-CE6E665212D2}" sibTransId="{AA0D62D4-8C7B-4B6D-92DD-0DF926FF8ECF}"/>
    <dgm:cxn modelId="{C8D56BDD-A42E-4EC1-A96D-70EF69E5814A}" srcId="{F3B77739-BF1C-4A17-AD82-647931EC94B4}" destId="{66BD4508-4A11-4CA8-B252-D3067BF80166}" srcOrd="0" destOrd="0" parTransId="{933B05F4-AEFE-49EB-9598-F23F52A66FD0}" sibTransId="{F3E68E4C-C0F9-4245-8757-AD180B2A1A17}"/>
    <dgm:cxn modelId="{D5CB8BE5-45BE-4497-A71B-1C6C73FD75C3}" srcId="{B2821E6F-D8CD-4C0A-91DF-932E4C52C827}" destId="{ED55DC54-5B4A-49B7-BC96-19F2BB1F952E}" srcOrd="0" destOrd="0" parTransId="{FF888D9F-87A2-4013-835F-4D3181C152A3}" sibTransId="{A92E3781-D78F-4B1E-8F44-71302829A98A}"/>
    <dgm:cxn modelId="{CFB258EC-B281-467C-88D8-4C9305A9AE3C}" srcId="{6C076786-F105-436C-A6AA-BC7F3528F7BF}" destId="{F3B77739-BF1C-4A17-AD82-647931EC94B4}" srcOrd="2" destOrd="0" parTransId="{365BC458-6042-4D00-9C52-6605FC6C3753}" sibTransId="{EDE145F3-E2A3-44DC-A1D5-D147796536C2}"/>
    <dgm:cxn modelId="{7CB64BED-A731-4C87-A8DE-3EC0245C8DA9}" type="presOf" srcId="{68D71AAB-A5C5-4C8B-A866-C3EFE406C97E}" destId="{7E6F09E5-43C3-4443-8EB9-82E2687DBCCF}" srcOrd="0" destOrd="0" presId="urn:microsoft.com/office/officeart/2005/8/layout/vList2"/>
    <dgm:cxn modelId="{70D142F8-4A9B-4152-863C-0DEBEA6116CB}" type="presOf" srcId="{A796A2C7-1EE7-4750-80F2-643E4BFEE2C2}" destId="{4AAEDFDF-59CA-4EA1-A454-B9DB4D427D1C}" srcOrd="0" destOrd="0" presId="urn:microsoft.com/office/officeart/2005/8/layout/vList2"/>
    <dgm:cxn modelId="{864026F9-76F0-466B-AD82-76E4C576A599}" srcId="{B50865C2-DBC7-4B0E-A555-29910E906F76}" destId="{FE914229-42BA-4B9A-B6E7-C69DBB3036B1}" srcOrd="0" destOrd="0" parTransId="{24EF19EB-9E09-455A-AA6A-7974032C322F}" sibTransId="{18174384-265F-408B-820C-29FE9FB72584}"/>
    <dgm:cxn modelId="{B70B1F8B-60F0-4921-B8EA-876B6513AE02}" type="presParOf" srcId="{CB50AD8C-6B0D-4523-B620-D5F3D69EE7C1}" destId="{6A70FC3D-E601-45FB-A287-0B6845CBC786}" srcOrd="0" destOrd="0" presId="urn:microsoft.com/office/officeart/2005/8/layout/vList2"/>
    <dgm:cxn modelId="{12D063A4-E920-4020-871D-9751D763D020}" type="presParOf" srcId="{CB50AD8C-6B0D-4523-B620-D5F3D69EE7C1}" destId="{942E9048-077D-47FF-AC68-03407A7770CC}" srcOrd="1" destOrd="0" presId="urn:microsoft.com/office/officeart/2005/8/layout/vList2"/>
    <dgm:cxn modelId="{2A7874C5-5C58-400E-A993-EB3C355BC094}" type="presParOf" srcId="{CB50AD8C-6B0D-4523-B620-D5F3D69EE7C1}" destId="{DA812E7A-8B60-459C-A88A-A12C4BBBDC12}" srcOrd="2" destOrd="0" presId="urn:microsoft.com/office/officeart/2005/8/layout/vList2"/>
    <dgm:cxn modelId="{B83D4851-B6FF-4476-8214-A3B7BAAD2420}" type="presParOf" srcId="{CB50AD8C-6B0D-4523-B620-D5F3D69EE7C1}" destId="{F33FF329-2109-45E3-83B3-EDAAA3ECDA9F}" srcOrd="3" destOrd="0" presId="urn:microsoft.com/office/officeart/2005/8/layout/vList2"/>
    <dgm:cxn modelId="{5D1655B0-F094-4370-BEF7-77B3DD064ECB}" type="presParOf" srcId="{CB50AD8C-6B0D-4523-B620-D5F3D69EE7C1}" destId="{C3443DF2-6C6F-41A8-87FC-4E96F9858485}" srcOrd="4" destOrd="0" presId="urn:microsoft.com/office/officeart/2005/8/layout/vList2"/>
    <dgm:cxn modelId="{EC7541C5-BF53-4BF6-9EF2-01A5029301F5}" type="presParOf" srcId="{CB50AD8C-6B0D-4523-B620-D5F3D69EE7C1}" destId="{5FF15DBE-F06D-4678-8885-036322996D9F}" srcOrd="5" destOrd="0" presId="urn:microsoft.com/office/officeart/2005/8/layout/vList2"/>
    <dgm:cxn modelId="{A00220B3-BC2A-4A66-88DD-93703886BF78}" type="presParOf" srcId="{CB50AD8C-6B0D-4523-B620-D5F3D69EE7C1}" destId="{A2B1C5A5-787D-4E42-8462-B95E090B0947}" srcOrd="6" destOrd="0" presId="urn:microsoft.com/office/officeart/2005/8/layout/vList2"/>
    <dgm:cxn modelId="{A7B58C56-AD49-4CCF-8156-5021AAEE766A}" type="presParOf" srcId="{CB50AD8C-6B0D-4523-B620-D5F3D69EE7C1}" destId="{7E6F09E5-43C3-4443-8EB9-82E2687DBCCF}" srcOrd="7" destOrd="0" presId="urn:microsoft.com/office/officeart/2005/8/layout/vList2"/>
    <dgm:cxn modelId="{16A4B6B9-DF92-4AB7-B9D0-212D4E21C3FE}" type="presParOf" srcId="{CB50AD8C-6B0D-4523-B620-D5F3D69EE7C1}" destId="{27E6D663-98A6-4C73-A920-F2B439842050}" srcOrd="8" destOrd="0" presId="urn:microsoft.com/office/officeart/2005/8/layout/vList2"/>
    <dgm:cxn modelId="{1E663D06-B729-4E80-9214-34C4BAA298B2}" type="presParOf" srcId="{CB50AD8C-6B0D-4523-B620-D5F3D69EE7C1}" destId="{846ABD67-31FA-4048-922D-B4086B411939}" srcOrd="9" destOrd="0" presId="urn:microsoft.com/office/officeart/2005/8/layout/vList2"/>
    <dgm:cxn modelId="{ED57BC6D-AD07-4EBF-8FA3-BC0771959C44}" type="presParOf" srcId="{CB50AD8C-6B0D-4523-B620-D5F3D69EE7C1}" destId="{F95D6D13-A93C-4F77-B3CB-81B101122B07}" srcOrd="10" destOrd="0" presId="urn:microsoft.com/office/officeart/2005/8/layout/vList2"/>
    <dgm:cxn modelId="{587D89A3-A344-4C70-A2E9-6213A440DEF6}" type="presParOf" srcId="{CB50AD8C-6B0D-4523-B620-D5F3D69EE7C1}" destId="{4AAEDFDF-59CA-4EA1-A454-B9DB4D427D1C}" srcOrd="1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B9256D6-E612-4E8E-9332-2D2E8DE0067C}" type="doc">
      <dgm:prSet loTypeId="urn:microsoft.com/office/officeart/2005/8/layout/StepDownProcess" loCatId="process" qsTypeId="urn:microsoft.com/office/officeart/2005/8/quickstyle/simple1" qsCatId="simple" csTypeId="urn:microsoft.com/office/officeart/2005/8/colors/accent1_2" csCatId="accent1" phldr="1"/>
      <dgm:spPr/>
      <dgm:t>
        <a:bodyPr/>
        <a:lstStyle/>
        <a:p>
          <a:endParaRPr lang="en-AU"/>
        </a:p>
      </dgm:t>
    </dgm:pt>
    <dgm:pt modelId="{8777103E-E6F3-4A92-B7E3-8F3564475D61}">
      <dgm:prSet phldrT="[Text]"/>
      <dgm:spPr/>
      <dgm:t>
        <a:bodyPr/>
        <a:lstStyle/>
        <a:p>
          <a:r>
            <a:rPr lang="en-AU" dirty="0"/>
            <a:t>Card</a:t>
          </a:r>
        </a:p>
      </dgm:t>
    </dgm:pt>
    <dgm:pt modelId="{F5B27A68-C140-4EF5-8EAE-C4A2D9871ADD}" type="parTrans" cxnId="{2E18B59D-3985-48DF-93D3-C2B8104FC30B}">
      <dgm:prSet/>
      <dgm:spPr/>
      <dgm:t>
        <a:bodyPr/>
        <a:lstStyle/>
        <a:p>
          <a:endParaRPr lang="en-AU"/>
        </a:p>
      </dgm:t>
    </dgm:pt>
    <dgm:pt modelId="{C8F56D31-72EB-41A0-89F8-CC3D7F4920D9}" type="sibTrans" cxnId="{2E18B59D-3985-48DF-93D3-C2B8104FC30B}">
      <dgm:prSet/>
      <dgm:spPr/>
      <dgm:t>
        <a:bodyPr/>
        <a:lstStyle/>
        <a:p>
          <a:endParaRPr lang="en-AU"/>
        </a:p>
      </dgm:t>
    </dgm:pt>
    <dgm:pt modelId="{9A03E70E-35CF-4AC9-A7B7-0BA48E8A75C8}">
      <dgm:prSet phldrT="[Text]"/>
      <dgm:spPr/>
      <dgm:t>
        <a:bodyPr/>
        <a:lstStyle/>
        <a:p>
          <a:r>
            <a:rPr lang="en-AU" dirty="0"/>
            <a:t>Profile</a:t>
          </a:r>
        </a:p>
      </dgm:t>
    </dgm:pt>
    <dgm:pt modelId="{DCFE1597-DF0F-4FB1-9AB1-009622A6A0A0}" type="parTrans" cxnId="{3FCAE6DA-BD3F-4E23-8E21-925A162AF093}">
      <dgm:prSet/>
      <dgm:spPr/>
      <dgm:t>
        <a:bodyPr/>
        <a:lstStyle/>
        <a:p>
          <a:endParaRPr lang="en-AU"/>
        </a:p>
      </dgm:t>
    </dgm:pt>
    <dgm:pt modelId="{77FFE154-D680-4B6E-98CF-AE3D01E3D772}" type="sibTrans" cxnId="{3FCAE6DA-BD3F-4E23-8E21-925A162AF093}">
      <dgm:prSet/>
      <dgm:spPr/>
      <dgm:t>
        <a:bodyPr/>
        <a:lstStyle/>
        <a:p>
          <a:endParaRPr lang="en-AU"/>
        </a:p>
      </dgm:t>
    </dgm:pt>
    <dgm:pt modelId="{1B292539-1DD8-4479-86FE-0DEED69F63E0}">
      <dgm:prSet phldrT="[Text]"/>
      <dgm:spPr/>
      <dgm:t>
        <a:bodyPr/>
        <a:lstStyle/>
        <a:p>
          <a:r>
            <a:rPr lang="en-AU" dirty="0"/>
            <a:t>System</a:t>
          </a:r>
        </a:p>
      </dgm:t>
    </dgm:pt>
    <dgm:pt modelId="{DE343D75-CD80-4F93-B077-F86EF1446BEA}" type="parTrans" cxnId="{4B2A0599-BDFB-40A9-A0A9-732F91B88900}">
      <dgm:prSet/>
      <dgm:spPr/>
      <dgm:t>
        <a:bodyPr/>
        <a:lstStyle/>
        <a:p>
          <a:endParaRPr lang="en-AU"/>
        </a:p>
      </dgm:t>
    </dgm:pt>
    <dgm:pt modelId="{7F93ED25-7CA3-45D3-81D7-85E687ABBC84}" type="sibTrans" cxnId="{4B2A0599-BDFB-40A9-A0A9-732F91B88900}">
      <dgm:prSet/>
      <dgm:spPr/>
      <dgm:t>
        <a:bodyPr/>
        <a:lstStyle/>
        <a:p>
          <a:endParaRPr lang="en-AU"/>
        </a:p>
      </dgm:t>
    </dgm:pt>
    <dgm:pt modelId="{AE718042-E41D-42A9-AECC-B0540AF84DC9}" type="pres">
      <dgm:prSet presAssocID="{CB9256D6-E612-4E8E-9332-2D2E8DE0067C}" presName="rootnode" presStyleCnt="0">
        <dgm:presLayoutVars>
          <dgm:chMax/>
          <dgm:chPref/>
          <dgm:dir/>
          <dgm:animLvl val="lvl"/>
        </dgm:presLayoutVars>
      </dgm:prSet>
      <dgm:spPr/>
    </dgm:pt>
    <dgm:pt modelId="{01BF7411-C1B1-4297-BAA1-65DEDE1A2B43}" type="pres">
      <dgm:prSet presAssocID="{8777103E-E6F3-4A92-B7E3-8F3564475D61}" presName="composite" presStyleCnt="0"/>
      <dgm:spPr/>
    </dgm:pt>
    <dgm:pt modelId="{B0640AE3-F297-40AB-940D-3C359C69E0FD}" type="pres">
      <dgm:prSet presAssocID="{8777103E-E6F3-4A92-B7E3-8F3564475D61}" presName="bentUpArrow1" presStyleLbl="alignImgPlace1" presStyleIdx="0" presStyleCnt="2"/>
      <dgm:spPr/>
    </dgm:pt>
    <dgm:pt modelId="{ECCC4293-B0BE-4588-92F2-104BF40B96A8}" type="pres">
      <dgm:prSet presAssocID="{8777103E-E6F3-4A92-B7E3-8F3564475D61}" presName="ParentText" presStyleLbl="node1" presStyleIdx="0" presStyleCnt="3">
        <dgm:presLayoutVars>
          <dgm:chMax val="1"/>
          <dgm:chPref val="1"/>
          <dgm:bulletEnabled val="1"/>
        </dgm:presLayoutVars>
      </dgm:prSet>
      <dgm:spPr/>
    </dgm:pt>
    <dgm:pt modelId="{AA1BFA21-4E4B-47E2-BBFD-5AA87B9086FE}" type="pres">
      <dgm:prSet presAssocID="{8777103E-E6F3-4A92-B7E3-8F3564475D61}" presName="ChildText" presStyleLbl="revTx" presStyleIdx="0" presStyleCnt="2" custScaleX="92745" custScaleY="100693">
        <dgm:presLayoutVars>
          <dgm:chMax val="0"/>
          <dgm:chPref val="0"/>
          <dgm:bulletEnabled val="1"/>
        </dgm:presLayoutVars>
      </dgm:prSet>
      <dgm:spPr/>
    </dgm:pt>
    <dgm:pt modelId="{7057A7B0-D90A-462A-867A-44AAA8B195DD}" type="pres">
      <dgm:prSet presAssocID="{C8F56D31-72EB-41A0-89F8-CC3D7F4920D9}" presName="sibTrans" presStyleCnt="0"/>
      <dgm:spPr/>
    </dgm:pt>
    <dgm:pt modelId="{8A5A8C2A-E5ED-4873-9188-9A38DAC514D8}" type="pres">
      <dgm:prSet presAssocID="{9A03E70E-35CF-4AC9-A7B7-0BA48E8A75C8}" presName="composite" presStyleCnt="0"/>
      <dgm:spPr/>
    </dgm:pt>
    <dgm:pt modelId="{31072E79-4C21-49C5-809F-088633EF5436}" type="pres">
      <dgm:prSet presAssocID="{9A03E70E-35CF-4AC9-A7B7-0BA48E8A75C8}" presName="bentUpArrow1" presStyleLbl="alignImgPlace1" presStyleIdx="1" presStyleCnt="2"/>
      <dgm:spPr/>
    </dgm:pt>
    <dgm:pt modelId="{3432BCBF-3FD1-47A4-BE89-2EB7E096202E}" type="pres">
      <dgm:prSet presAssocID="{9A03E70E-35CF-4AC9-A7B7-0BA48E8A75C8}" presName="ParentText" presStyleLbl="node1" presStyleIdx="1" presStyleCnt="3">
        <dgm:presLayoutVars>
          <dgm:chMax val="1"/>
          <dgm:chPref val="1"/>
          <dgm:bulletEnabled val="1"/>
        </dgm:presLayoutVars>
      </dgm:prSet>
      <dgm:spPr/>
    </dgm:pt>
    <dgm:pt modelId="{81E94152-13DA-44C5-91E4-8A444C75B7D3}" type="pres">
      <dgm:prSet presAssocID="{9A03E70E-35CF-4AC9-A7B7-0BA48E8A75C8}" presName="ChildText" presStyleLbl="revTx" presStyleIdx="1" presStyleCnt="2">
        <dgm:presLayoutVars>
          <dgm:chMax val="0"/>
          <dgm:chPref val="0"/>
          <dgm:bulletEnabled val="1"/>
        </dgm:presLayoutVars>
      </dgm:prSet>
      <dgm:spPr/>
    </dgm:pt>
    <dgm:pt modelId="{53473BF4-5774-41D0-8385-5A6017506BA0}" type="pres">
      <dgm:prSet presAssocID="{77FFE154-D680-4B6E-98CF-AE3D01E3D772}" presName="sibTrans" presStyleCnt="0"/>
      <dgm:spPr/>
    </dgm:pt>
    <dgm:pt modelId="{547FD1D4-519A-4B58-AA53-D309A15F0749}" type="pres">
      <dgm:prSet presAssocID="{1B292539-1DD8-4479-86FE-0DEED69F63E0}" presName="composite" presStyleCnt="0"/>
      <dgm:spPr/>
    </dgm:pt>
    <dgm:pt modelId="{40CDF15F-E174-44C6-BF01-85ACDC9889E3}" type="pres">
      <dgm:prSet presAssocID="{1B292539-1DD8-4479-86FE-0DEED69F63E0}" presName="ParentText" presStyleLbl="node1" presStyleIdx="2" presStyleCnt="3">
        <dgm:presLayoutVars>
          <dgm:chMax val="1"/>
          <dgm:chPref val="1"/>
          <dgm:bulletEnabled val="1"/>
        </dgm:presLayoutVars>
      </dgm:prSet>
      <dgm:spPr/>
    </dgm:pt>
  </dgm:ptLst>
  <dgm:cxnLst>
    <dgm:cxn modelId="{98CBBB67-13FE-4245-86BF-76CE66EB62B1}" type="presOf" srcId="{1B292539-1DD8-4479-86FE-0DEED69F63E0}" destId="{40CDF15F-E174-44C6-BF01-85ACDC9889E3}" srcOrd="0" destOrd="0" presId="urn:microsoft.com/office/officeart/2005/8/layout/StepDownProcess"/>
    <dgm:cxn modelId="{C5B66670-E293-4746-A469-BDAAA66121E5}" type="presOf" srcId="{CB9256D6-E612-4E8E-9332-2D2E8DE0067C}" destId="{AE718042-E41D-42A9-AECC-B0540AF84DC9}" srcOrd="0" destOrd="0" presId="urn:microsoft.com/office/officeart/2005/8/layout/StepDownProcess"/>
    <dgm:cxn modelId="{FC41DD72-53EF-435A-9261-313034F8356B}" type="presOf" srcId="{8777103E-E6F3-4A92-B7E3-8F3564475D61}" destId="{ECCC4293-B0BE-4588-92F2-104BF40B96A8}" srcOrd="0" destOrd="0" presId="urn:microsoft.com/office/officeart/2005/8/layout/StepDownProcess"/>
    <dgm:cxn modelId="{4B2A0599-BDFB-40A9-A0A9-732F91B88900}" srcId="{CB9256D6-E612-4E8E-9332-2D2E8DE0067C}" destId="{1B292539-1DD8-4479-86FE-0DEED69F63E0}" srcOrd="2" destOrd="0" parTransId="{DE343D75-CD80-4F93-B077-F86EF1446BEA}" sibTransId="{7F93ED25-7CA3-45D3-81D7-85E687ABBC84}"/>
    <dgm:cxn modelId="{2E18B59D-3985-48DF-93D3-C2B8104FC30B}" srcId="{CB9256D6-E612-4E8E-9332-2D2E8DE0067C}" destId="{8777103E-E6F3-4A92-B7E3-8F3564475D61}" srcOrd="0" destOrd="0" parTransId="{F5B27A68-C140-4EF5-8EAE-C4A2D9871ADD}" sibTransId="{C8F56D31-72EB-41A0-89F8-CC3D7F4920D9}"/>
    <dgm:cxn modelId="{DC8F95BF-9DCA-4826-9D42-6DD33483401B}" type="presOf" srcId="{9A03E70E-35CF-4AC9-A7B7-0BA48E8A75C8}" destId="{3432BCBF-3FD1-47A4-BE89-2EB7E096202E}" srcOrd="0" destOrd="0" presId="urn:microsoft.com/office/officeart/2005/8/layout/StepDownProcess"/>
    <dgm:cxn modelId="{3FCAE6DA-BD3F-4E23-8E21-925A162AF093}" srcId="{CB9256D6-E612-4E8E-9332-2D2E8DE0067C}" destId="{9A03E70E-35CF-4AC9-A7B7-0BA48E8A75C8}" srcOrd="1" destOrd="0" parTransId="{DCFE1597-DF0F-4FB1-9AB1-009622A6A0A0}" sibTransId="{77FFE154-D680-4B6E-98CF-AE3D01E3D772}"/>
    <dgm:cxn modelId="{F43CBD71-6D0E-4274-A1EB-1B205748FFF5}" type="presParOf" srcId="{AE718042-E41D-42A9-AECC-B0540AF84DC9}" destId="{01BF7411-C1B1-4297-BAA1-65DEDE1A2B43}" srcOrd="0" destOrd="0" presId="urn:microsoft.com/office/officeart/2005/8/layout/StepDownProcess"/>
    <dgm:cxn modelId="{F359565A-827F-44E9-8DBB-F1456980445D}" type="presParOf" srcId="{01BF7411-C1B1-4297-BAA1-65DEDE1A2B43}" destId="{B0640AE3-F297-40AB-940D-3C359C69E0FD}" srcOrd="0" destOrd="0" presId="urn:microsoft.com/office/officeart/2005/8/layout/StepDownProcess"/>
    <dgm:cxn modelId="{CBED8BF5-3590-4547-9C59-CDA4BB45BB7A}" type="presParOf" srcId="{01BF7411-C1B1-4297-BAA1-65DEDE1A2B43}" destId="{ECCC4293-B0BE-4588-92F2-104BF40B96A8}" srcOrd="1" destOrd="0" presId="urn:microsoft.com/office/officeart/2005/8/layout/StepDownProcess"/>
    <dgm:cxn modelId="{170ADF47-57A9-455F-92AA-9147CFBCA601}" type="presParOf" srcId="{01BF7411-C1B1-4297-BAA1-65DEDE1A2B43}" destId="{AA1BFA21-4E4B-47E2-BBFD-5AA87B9086FE}" srcOrd="2" destOrd="0" presId="urn:microsoft.com/office/officeart/2005/8/layout/StepDownProcess"/>
    <dgm:cxn modelId="{06179E68-4140-4300-B9A5-C0F7D77B2D30}" type="presParOf" srcId="{AE718042-E41D-42A9-AECC-B0540AF84DC9}" destId="{7057A7B0-D90A-462A-867A-44AAA8B195DD}" srcOrd="1" destOrd="0" presId="urn:microsoft.com/office/officeart/2005/8/layout/StepDownProcess"/>
    <dgm:cxn modelId="{BCC36A2B-FBA8-490E-BF2F-64BEB1D2C068}" type="presParOf" srcId="{AE718042-E41D-42A9-AECC-B0540AF84DC9}" destId="{8A5A8C2A-E5ED-4873-9188-9A38DAC514D8}" srcOrd="2" destOrd="0" presId="urn:microsoft.com/office/officeart/2005/8/layout/StepDownProcess"/>
    <dgm:cxn modelId="{A56DFAF0-12AD-4350-B034-C87E8600AB96}" type="presParOf" srcId="{8A5A8C2A-E5ED-4873-9188-9A38DAC514D8}" destId="{31072E79-4C21-49C5-809F-088633EF5436}" srcOrd="0" destOrd="0" presId="urn:microsoft.com/office/officeart/2005/8/layout/StepDownProcess"/>
    <dgm:cxn modelId="{E71D4592-BF1A-4566-AE37-7B6F88DF60C4}" type="presParOf" srcId="{8A5A8C2A-E5ED-4873-9188-9A38DAC514D8}" destId="{3432BCBF-3FD1-47A4-BE89-2EB7E096202E}" srcOrd="1" destOrd="0" presId="urn:microsoft.com/office/officeart/2005/8/layout/StepDownProcess"/>
    <dgm:cxn modelId="{F769115C-29E6-47DF-9049-A655EC5F95B3}" type="presParOf" srcId="{8A5A8C2A-E5ED-4873-9188-9A38DAC514D8}" destId="{81E94152-13DA-44C5-91E4-8A444C75B7D3}" srcOrd="2" destOrd="0" presId="urn:microsoft.com/office/officeart/2005/8/layout/StepDownProcess"/>
    <dgm:cxn modelId="{358A35CD-71B9-4078-AEF6-B91CF0D7BF7A}" type="presParOf" srcId="{AE718042-E41D-42A9-AECC-B0540AF84DC9}" destId="{53473BF4-5774-41D0-8385-5A6017506BA0}" srcOrd="3" destOrd="0" presId="urn:microsoft.com/office/officeart/2005/8/layout/StepDownProcess"/>
    <dgm:cxn modelId="{35092536-7AC5-4B50-A423-79B4D2755449}" type="presParOf" srcId="{AE718042-E41D-42A9-AECC-B0540AF84DC9}" destId="{547FD1D4-519A-4B58-AA53-D309A15F0749}" srcOrd="4" destOrd="0" presId="urn:microsoft.com/office/officeart/2005/8/layout/StepDownProcess"/>
    <dgm:cxn modelId="{61633395-225B-47F6-B08C-A130FB70F7E7}" type="presParOf" srcId="{547FD1D4-519A-4B58-AA53-D309A15F0749}" destId="{40CDF15F-E174-44C6-BF01-85ACDC9889E3}" srcOrd="0" destOrd="0" presId="urn:microsoft.com/office/officeart/2005/8/layout/StepDown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B1BF055-8A61-485B-9B6A-8CE248823D39}" type="doc">
      <dgm:prSet loTypeId="urn:microsoft.com/office/officeart/2008/layout/VerticalCurvedList" loCatId="list" qsTypeId="urn:microsoft.com/office/officeart/2005/8/quickstyle/simple1" qsCatId="simple" csTypeId="urn:microsoft.com/office/officeart/2005/8/colors/colorful4" csCatId="colorful" phldr="1"/>
      <dgm:spPr/>
      <dgm:t>
        <a:bodyPr/>
        <a:lstStyle/>
        <a:p>
          <a:endParaRPr lang="en-AU"/>
        </a:p>
      </dgm:t>
    </dgm:pt>
    <dgm:pt modelId="{4F77C656-37F0-4D43-96BF-F5F935C853A0}">
      <dgm:prSet phldrT="[Text]"/>
      <dgm:spPr/>
      <dgm:t>
        <a:bodyPr/>
        <a:lstStyle/>
        <a:p>
          <a:r>
            <a:rPr lang="en-AU" dirty="0"/>
            <a:t>Competency management and verification	</a:t>
          </a:r>
        </a:p>
      </dgm:t>
    </dgm:pt>
    <dgm:pt modelId="{1C8864CA-F29B-4979-8B02-6122A1034B03}" type="parTrans" cxnId="{360334AE-F156-43D6-B22B-4FE854A2A073}">
      <dgm:prSet/>
      <dgm:spPr/>
      <dgm:t>
        <a:bodyPr/>
        <a:lstStyle/>
        <a:p>
          <a:endParaRPr lang="en-AU"/>
        </a:p>
      </dgm:t>
    </dgm:pt>
    <dgm:pt modelId="{AC3A6714-E9A4-4852-8614-11F8CEA76263}" type="sibTrans" cxnId="{360334AE-F156-43D6-B22B-4FE854A2A073}">
      <dgm:prSet/>
      <dgm:spPr/>
      <dgm:t>
        <a:bodyPr/>
        <a:lstStyle/>
        <a:p>
          <a:endParaRPr lang="en-AU"/>
        </a:p>
      </dgm:t>
    </dgm:pt>
    <dgm:pt modelId="{BBB50656-25C3-4479-9D4D-7C8FEFAE2A66}">
      <dgm:prSet phldrT="[Text]"/>
      <dgm:spPr/>
      <dgm:t>
        <a:bodyPr/>
        <a:lstStyle/>
        <a:p>
          <a:r>
            <a:rPr lang="en-AU" dirty="0"/>
            <a:t>Medical, drug &amp; alcohol management</a:t>
          </a:r>
        </a:p>
      </dgm:t>
    </dgm:pt>
    <dgm:pt modelId="{466C654A-CC67-48B2-AD07-3321B51EAC9A}" type="parTrans" cxnId="{32AC1D4D-A8EE-4C02-9A6C-91392F96D3A8}">
      <dgm:prSet/>
      <dgm:spPr/>
      <dgm:t>
        <a:bodyPr/>
        <a:lstStyle/>
        <a:p>
          <a:endParaRPr lang="en-AU"/>
        </a:p>
      </dgm:t>
    </dgm:pt>
    <dgm:pt modelId="{26D98855-F306-4975-A6C5-6D2FEFC6DC4D}" type="sibTrans" cxnId="{32AC1D4D-A8EE-4C02-9A6C-91392F96D3A8}">
      <dgm:prSet/>
      <dgm:spPr/>
      <dgm:t>
        <a:bodyPr/>
        <a:lstStyle/>
        <a:p>
          <a:endParaRPr lang="en-AU"/>
        </a:p>
      </dgm:t>
    </dgm:pt>
    <dgm:pt modelId="{565322E7-9203-4684-AF05-9249F5A41BAE}">
      <dgm:prSet phldrT="[Text]"/>
      <dgm:spPr/>
      <dgm:t>
        <a:bodyPr/>
        <a:lstStyle/>
        <a:p>
          <a:r>
            <a:rPr lang="en-AU" dirty="0"/>
            <a:t>Identification management</a:t>
          </a:r>
        </a:p>
      </dgm:t>
    </dgm:pt>
    <dgm:pt modelId="{BFF5F0B8-836A-4CF0-9A3A-AFD7F06E9572}" type="parTrans" cxnId="{C322AA03-804D-4EEF-8031-47CDED96DD95}">
      <dgm:prSet/>
      <dgm:spPr/>
      <dgm:t>
        <a:bodyPr/>
        <a:lstStyle/>
        <a:p>
          <a:endParaRPr lang="en-AU"/>
        </a:p>
      </dgm:t>
    </dgm:pt>
    <dgm:pt modelId="{CF617443-EEA8-4804-AFBF-C53097E757F8}" type="sibTrans" cxnId="{C322AA03-804D-4EEF-8031-47CDED96DD95}">
      <dgm:prSet/>
      <dgm:spPr/>
      <dgm:t>
        <a:bodyPr/>
        <a:lstStyle/>
        <a:p>
          <a:endParaRPr lang="en-AU"/>
        </a:p>
      </dgm:t>
    </dgm:pt>
    <dgm:pt modelId="{C7EFBB5F-73F5-419A-88F6-5EFC2D9F098F}">
      <dgm:prSet phldrT="[Text]"/>
      <dgm:spPr/>
      <dgm:t>
        <a:bodyPr/>
        <a:lstStyle/>
        <a:p>
          <a:r>
            <a:rPr lang="en-AU" dirty="0"/>
            <a:t>Blocks and suspensions</a:t>
          </a:r>
        </a:p>
      </dgm:t>
    </dgm:pt>
    <dgm:pt modelId="{9497E264-C3A4-415C-9479-4593CA9053AD}" type="parTrans" cxnId="{4FA248CE-70C1-4F88-B606-21727B7FF608}">
      <dgm:prSet/>
      <dgm:spPr/>
      <dgm:t>
        <a:bodyPr/>
        <a:lstStyle/>
        <a:p>
          <a:endParaRPr lang="en-AU"/>
        </a:p>
      </dgm:t>
    </dgm:pt>
    <dgm:pt modelId="{FB67FCB2-73C8-4620-A8C9-39A6D7ECA31A}" type="sibTrans" cxnId="{4FA248CE-70C1-4F88-B606-21727B7FF608}">
      <dgm:prSet/>
      <dgm:spPr/>
      <dgm:t>
        <a:bodyPr/>
        <a:lstStyle/>
        <a:p>
          <a:endParaRPr lang="en-AU"/>
        </a:p>
      </dgm:t>
    </dgm:pt>
    <dgm:pt modelId="{70F5B808-253B-48E5-B050-43382311BF8A}">
      <dgm:prSet phldrT="[Text]"/>
      <dgm:spPr/>
      <dgm:t>
        <a:bodyPr/>
        <a:lstStyle/>
        <a:p>
          <a:r>
            <a:rPr lang="en-AU" dirty="0"/>
            <a:t>Fatigue management</a:t>
          </a:r>
        </a:p>
      </dgm:t>
    </dgm:pt>
    <dgm:pt modelId="{AFCB1BD8-00D5-4402-A540-63AC20FC2B4C}" type="parTrans" cxnId="{21E67373-09DA-4A91-B143-7BF6B3E08497}">
      <dgm:prSet/>
      <dgm:spPr/>
      <dgm:t>
        <a:bodyPr/>
        <a:lstStyle/>
        <a:p>
          <a:endParaRPr lang="en-AU"/>
        </a:p>
      </dgm:t>
    </dgm:pt>
    <dgm:pt modelId="{C71A21A6-B5FB-4B8C-8D45-4983024ABC17}" type="sibTrans" cxnId="{21E67373-09DA-4A91-B143-7BF6B3E08497}">
      <dgm:prSet/>
      <dgm:spPr/>
      <dgm:t>
        <a:bodyPr/>
        <a:lstStyle/>
        <a:p>
          <a:endParaRPr lang="en-AU"/>
        </a:p>
      </dgm:t>
    </dgm:pt>
    <dgm:pt modelId="{002BDDBC-73D5-496A-B92B-6EB6F6FF7EEA}" type="pres">
      <dgm:prSet presAssocID="{3B1BF055-8A61-485B-9B6A-8CE248823D39}" presName="Name0" presStyleCnt="0">
        <dgm:presLayoutVars>
          <dgm:chMax val="7"/>
          <dgm:chPref val="7"/>
          <dgm:dir/>
        </dgm:presLayoutVars>
      </dgm:prSet>
      <dgm:spPr/>
    </dgm:pt>
    <dgm:pt modelId="{C110BC3A-F59D-4310-8BBB-E6B2C7E03D65}" type="pres">
      <dgm:prSet presAssocID="{3B1BF055-8A61-485B-9B6A-8CE248823D39}" presName="Name1" presStyleCnt="0"/>
      <dgm:spPr/>
    </dgm:pt>
    <dgm:pt modelId="{09134952-4025-4DC0-B141-A9004B3CC859}" type="pres">
      <dgm:prSet presAssocID="{3B1BF055-8A61-485B-9B6A-8CE248823D39}" presName="cycle" presStyleCnt="0"/>
      <dgm:spPr/>
    </dgm:pt>
    <dgm:pt modelId="{F0FAB7CB-679E-4C87-A4F5-90DCA80094E9}" type="pres">
      <dgm:prSet presAssocID="{3B1BF055-8A61-485B-9B6A-8CE248823D39}" presName="srcNode" presStyleLbl="node1" presStyleIdx="0" presStyleCnt="5"/>
      <dgm:spPr/>
    </dgm:pt>
    <dgm:pt modelId="{93470100-DA69-4FD7-852F-1CF6EB58CF12}" type="pres">
      <dgm:prSet presAssocID="{3B1BF055-8A61-485B-9B6A-8CE248823D39}" presName="conn" presStyleLbl="parChTrans1D2" presStyleIdx="0" presStyleCnt="1"/>
      <dgm:spPr/>
    </dgm:pt>
    <dgm:pt modelId="{E4A9EC31-BE6F-4047-B88C-7523FD703621}" type="pres">
      <dgm:prSet presAssocID="{3B1BF055-8A61-485B-9B6A-8CE248823D39}" presName="extraNode" presStyleLbl="node1" presStyleIdx="0" presStyleCnt="5"/>
      <dgm:spPr/>
    </dgm:pt>
    <dgm:pt modelId="{AE3BAE21-ED87-4E36-8646-4C248260EB33}" type="pres">
      <dgm:prSet presAssocID="{3B1BF055-8A61-485B-9B6A-8CE248823D39}" presName="dstNode" presStyleLbl="node1" presStyleIdx="0" presStyleCnt="5"/>
      <dgm:spPr/>
    </dgm:pt>
    <dgm:pt modelId="{D932F766-3951-4AF6-8CAB-A1D7D8B3F952}" type="pres">
      <dgm:prSet presAssocID="{4F77C656-37F0-4D43-96BF-F5F935C853A0}" presName="text_1" presStyleLbl="node1" presStyleIdx="0" presStyleCnt="5">
        <dgm:presLayoutVars>
          <dgm:bulletEnabled val="1"/>
        </dgm:presLayoutVars>
      </dgm:prSet>
      <dgm:spPr/>
    </dgm:pt>
    <dgm:pt modelId="{93D1BD4B-FA4F-44BC-AFAC-F5C7750BABC2}" type="pres">
      <dgm:prSet presAssocID="{4F77C656-37F0-4D43-96BF-F5F935C853A0}" presName="accent_1" presStyleCnt="0"/>
      <dgm:spPr/>
    </dgm:pt>
    <dgm:pt modelId="{814205AD-4B72-4DDE-8641-35D854198EB6}" type="pres">
      <dgm:prSet presAssocID="{4F77C656-37F0-4D43-96BF-F5F935C853A0}" presName="accentRepeatNode" presStyleLbl="solidFgAcc1" presStyleIdx="0" presStyleCnt="5"/>
      <dgm:spPr/>
      <dgm:extLst>
        <a:ext uri="{E40237B7-FDA0-4F09-8148-C483321AD2D9}">
          <dgm14:cNvPr xmlns:dgm14="http://schemas.microsoft.com/office/drawing/2010/diagram" id="0" name="" descr="Podium with solid fill"/>
        </a:ext>
      </dgm:extLst>
    </dgm:pt>
    <dgm:pt modelId="{E82B437E-C6C5-46C7-A33A-7D89D34054E5}" type="pres">
      <dgm:prSet presAssocID="{BBB50656-25C3-4479-9D4D-7C8FEFAE2A66}" presName="text_2" presStyleLbl="node1" presStyleIdx="1" presStyleCnt="5">
        <dgm:presLayoutVars>
          <dgm:bulletEnabled val="1"/>
        </dgm:presLayoutVars>
      </dgm:prSet>
      <dgm:spPr/>
    </dgm:pt>
    <dgm:pt modelId="{DAD4F0E4-AA1D-494E-B312-629C7D9419CA}" type="pres">
      <dgm:prSet presAssocID="{BBB50656-25C3-4479-9D4D-7C8FEFAE2A66}" presName="accent_2" presStyleCnt="0"/>
      <dgm:spPr/>
    </dgm:pt>
    <dgm:pt modelId="{39E43B51-656A-4300-A388-53DF218433BA}" type="pres">
      <dgm:prSet presAssocID="{BBB50656-25C3-4479-9D4D-7C8FEFAE2A66}" presName="accentRepeatNode" presStyleLbl="solidFgAcc1" presStyleIdx="1" presStyleCnt="5"/>
      <dgm:spPr/>
    </dgm:pt>
    <dgm:pt modelId="{EEE7BE1F-5CF6-4773-8F41-BEEDD1595F8D}" type="pres">
      <dgm:prSet presAssocID="{565322E7-9203-4684-AF05-9249F5A41BAE}" presName="text_3" presStyleLbl="node1" presStyleIdx="2" presStyleCnt="5">
        <dgm:presLayoutVars>
          <dgm:bulletEnabled val="1"/>
        </dgm:presLayoutVars>
      </dgm:prSet>
      <dgm:spPr/>
    </dgm:pt>
    <dgm:pt modelId="{288A582A-9EDF-4509-998E-754707874131}" type="pres">
      <dgm:prSet presAssocID="{565322E7-9203-4684-AF05-9249F5A41BAE}" presName="accent_3" presStyleCnt="0"/>
      <dgm:spPr/>
    </dgm:pt>
    <dgm:pt modelId="{B8FCEBCF-8AFA-4964-9091-49B26EE37845}" type="pres">
      <dgm:prSet presAssocID="{565322E7-9203-4684-AF05-9249F5A41BAE}" presName="accentRepeatNode" presStyleLbl="solidFgAcc1" presStyleIdx="2" presStyleCnt="5"/>
      <dgm:spPr/>
    </dgm:pt>
    <dgm:pt modelId="{C64538CC-CC0F-4071-B317-3B870FC4C0E4}" type="pres">
      <dgm:prSet presAssocID="{70F5B808-253B-48E5-B050-43382311BF8A}" presName="text_4" presStyleLbl="node1" presStyleIdx="3" presStyleCnt="5">
        <dgm:presLayoutVars>
          <dgm:bulletEnabled val="1"/>
        </dgm:presLayoutVars>
      </dgm:prSet>
      <dgm:spPr/>
    </dgm:pt>
    <dgm:pt modelId="{CF83BF40-576C-442C-A1D0-CCAC875930A6}" type="pres">
      <dgm:prSet presAssocID="{70F5B808-253B-48E5-B050-43382311BF8A}" presName="accent_4" presStyleCnt="0"/>
      <dgm:spPr/>
    </dgm:pt>
    <dgm:pt modelId="{DAC91E3D-6A8E-422A-AEFD-BBA0172C5F54}" type="pres">
      <dgm:prSet presAssocID="{70F5B808-253B-48E5-B050-43382311BF8A}" presName="accentRepeatNode" presStyleLbl="solidFgAcc1" presStyleIdx="3" presStyleCnt="5"/>
      <dgm:spPr/>
    </dgm:pt>
    <dgm:pt modelId="{B9D38BC2-0C17-461E-A312-A8660BBE253F}" type="pres">
      <dgm:prSet presAssocID="{C7EFBB5F-73F5-419A-88F6-5EFC2D9F098F}" presName="text_5" presStyleLbl="node1" presStyleIdx="4" presStyleCnt="5">
        <dgm:presLayoutVars>
          <dgm:bulletEnabled val="1"/>
        </dgm:presLayoutVars>
      </dgm:prSet>
      <dgm:spPr/>
    </dgm:pt>
    <dgm:pt modelId="{D49ECFB4-7056-40C1-981C-29A96C168FA6}" type="pres">
      <dgm:prSet presAssocID="{C7EFBB5F-73F5-419A-88F6-5EFC2D9F098F}" presName="accent_5" presStyleCnt="0"/>
      <dgm:spPr/>
    </dgm:pt>
    <dgm:pt modelId="{228E202E-4205-4BEB-82D4-D2D8119CB75E}" type="pres">
      <dgm:prSet presAssocID="{C7EFBB5F-73F5-419A-88F6-5EFC2D9F098F}" presName="accentRepeatNode" presStyleLbl="solidFgAcc1" presStyleIdx="4" presStyleCnt="5"/>
      <dgm:spPr/>
    </dgm:pt>
  </dgm:ptLst>
  <dgm:cxnLst>
    <dgm:cxn modelId="{C322AA03-804D-4EEF-8031-47CDED96DD95}" srcId="{3B1BF055-8A61-485B-9B6A-8CE248823D39}" destId="{565322E7-9203-4684-AF05-9249F5A41BAE}" srcOrd="2" destOrd="0" parTransId="{BFF5F0B8-836A-4CF0-9A3A-AFD7F06E9572}" sibTransId="{CF617443-EEA8-4804-AFBF-C53097E757F8}"/>
    <dgm:cxn modelId="{B8F3661A-A8F1-4709-9D4B-2B7BC7AF395C}" type="presOf" srcId="{C7EFBB5F-73F5-419A-88F6-5EFC2D9F098F}" destId="{B9D38BC2-0C17-461E-A312-A8660BBE253F}" srcOrd="0" destOrd="0" presId="urn:microsoft.com/office/officeart/2008/layout/VerticalCurvedList"/>
    <dgm:cxn modelId="{97214661-98D3-44C7-961B-5E73C7EE216A}" type="presOf" srcId="{3B1BF055-8A61-485B-9B6A-8CE248823D39}" destId="{002BDDBC-73D5-496A-B92B-6EB6F6FF7EEA}" srcOrd="0" destOrd="0" presId="urn:microsoft.com/office/officeart/2008/layout/VerticalCurvedList"/>
    <dgm:cxn modelId="{E56AAA65-B40B-4867-B288-B002C9D718A6}" type="presOf" srcId="{70F5B808-253B-48E5-B050-43382311BF8A}" destId="{C64538CC-CC0F-4071-B317-3B870FC4C0E4}" srcOrd="0" destOrd="0" presId="urn:microsoft.com/office/officeart/2008/layout/VerticalCurvedList"/>
    <dgm:cxn modelId="{32AC1D4D-A8EE-4C02-9A6C-91392F96D3A8}" srcId="{3B1BF055-8A61-485B-9B6A-8CE248823D39}" destId="{BBB50656-25C3-4479-9D4D-7C8FEFAE2A66}" srcOrd="1" destOrd="0" parTransId="{466C654A-CC67-48B2-AD07-3321B51EAC9A}" sibTransId="{26D98855-F306-4975-A6C5-6D2FEFC6DC4D}"/>
    <dgm:cxn modelId="{27F64472-2083-41F9-96E6-F04A87BB00BD}" type="presOf" srcId="{AC3A6714-E9A4-4852-8614-11F8CEA76263}" destId="{93470100-DA69-4FD7-852F-1CF6EB58CF12}" srcOrd="0" destOrd="0" presId="urn:microsoft.com/office/officeart/2008/layout/VerticalCurvedList"/>
    <dgm:cxn modelId="{21E67373-09DA-4A91-B143-7BF6B3E08497}" srcId="{3B1BF055-8A61-485B-9B6A-8CE248823D39}" destId="{70F5B808-253B-48E5-B050-43382311BF8A}" srcOrd="3" destOrd="0" parTransId="{AFCB1BD8-00D5-4402-A540-63AC20FC2B4C}" sibTransId="{C71A21A6-B5FB-4B8C-8D45-4983024ABC17}"/>
    <dgm:cxn modelId="{A4CC9B9E-556F-4731-A4C0-C75BC2F6097E}" type="presOf" srcId="{565322E7-9203-4684-AF05-9249F5A41BAE}" destId="{EEE7BE1F-5CF6-4773-8F41-BEEDD1595F8D}" srcOrd="0" destOrd="0" presId="urn:microsoft.com/office/officeart/2008/layout/VerticalCurvedList"/>
    <dgm:cxn modelId="{D33875A2-EA87-45CB-8803-636EA4EA2934}" type="presOf" srcId="{4F77C656-37F0-4D43-96BF-F5F935C853A0}" destId="{D932F766-3951-4AF6-8CAB-A1D7D8B3F952}" srcOrd="0" destOrd="0" presId="urn:microsoft.com/office/officeart/2008/layout/VerticalCurvedList"/>
    <dgm:cxn modelId="{360334AE-F156-43D6-B22B-4FE854A2A073}" srcId="{3B1BF055-8A61-485B-9B6A-8CE248823D39}" destId="{4F77C656-37F0-4D43-96BF-F5F935C853A0}" srcOrd="0" destOrd="0" parTransId="{1C8864CA-F29B-4979-8B02-6122A1034B03}" sibTransId="{AC3A6714-E9A4-4852-8614-11F8CEA76263}"/>
    <dgm:cxn modelId="{D76D03B3-AC13-4A62-8EE8-E88D8B961ADC}" type="presOf" srcId="{BBB50656-25C3-4479-9D4D-7C8FEFAE2A66}" destId="{E82B437E-C6C5-46C7-A33A-7D89D34054E5}" srcOrd="0" destOrd="0" presId="urn:microsoft.com/office/officeart/2008/layout/VerticalCurvedList"/>
    <dgm:cxn modelId="{4FA248CE-70C1-4F88-B606-21727B7FF608}" srcId="{3B1BF055-8A61-485B-9B6A-8CE248823D39}" destId="{C7EFBB5F-73F5-419A-88F6-5EFC2D9F098F}" srcOrd="4" destOrd="0" parTransId="{9497E264-C3A4-415C-9479-4593CA9053AD}" sibTransId="{FB67FCB2-73C8-4620-A8C9-39A6D7ECA31A}"/>
    <dgm:cxn modelId="{1D30DF9C-1B8F-41D4-9B7D-CF4666D25E1B}" type="presParOf" srcId="{002BDDBC-73D5-496A-B92B-6EB6F6FF7EEA}" destId="{C110BC3A-F59D-4310-8BBB-E6B2C7E03D65}" srcOrd="0" destOrd="0" presId="urn:microsoft.com/office/officeart/2008/layout/VerticalCurvedList"/>
    <dgm:cxn modelId="{C4D5B04C-5E3C-4F97-BC8A-014768A92593}" type="presParOf" srcId="{C110BC3A-F59D-4310-8BBB-E6B2C7E03D65}" destId="{09134952-4025-4DC0-B141-A9004B3CC859}" srcOrd="0" destOrd="0" presId="urn:microsoft.com/office/officeart/2008/layout/VerticalCurvedList"/>
    <dgm:cxn modelId="{60DDB8EE-2D10-4C7A-9E4E-6E29142E4419}" type="presParOf" srcId="{09134952-4025-4DC0-B141-A9004B3CC859}" destId="{F0FAB7CB-679E-4C87-A4F5-90DCA80094E9}" srcOrd="0" destOrd="0" presId="urn:microsoft.com/office/officeart/2008/layout/VerticalCurvedList"/>
    <dgm:cxn modelId="{71CAD7A9-E3C2-4665-A037-F57414424E7B}" type="presParOf" srcId="{09134952-4025-4DC0-B141-A9004B3CC859}" destId="{93470100-DA69-4FD7-852F-1CF6EB58CF12}" srcOrd="1" destOrd="0" presId="urn:microsoft.com/office/officeart/2008/layout/VerticalCurvedList"/>
    <dgm:cxn modelId="{1C081433-894B-4404-8BC1-20949FBA682D}" type="presParOf" srcId="{09134952-4025-4DC0-B141-A9004B3CC859}" destId="{E4A9EC31-BE6F-4047-B88C-7523FD703621}" srcOrd="2" destOrd="0" presId="urn:microsoft.com/office/officeart/2008/layout/VerticalCurvedList"/>
    <dgm:cxn modelId="{9377F1AD-95A6-497D-962F-FCC002057A01}" type="presParOf" srcId="{09134952-4025-4DC0-B141-A9004B3CC859}" destId="{AE3BAE21-ED87-4E36-8646-4C248260EB33}" srcOrd="3" destOrd="0" presId="urn:microsoft.com/office/officeart/2008/layout/VerticalCurvedList"/>
    <dgm:cxn modelId="{A92EF207-3954-4E89-914E-7E4EDDD3A703}" type="presParOf" srcId="{C110BC3A-F59D-4310-8BBB-E6B2C7E03D65}" destId="{D932F766-3951-4AF6-8CAB-A1D7D8B3F952}" srcOrd="1" destOrd="0" presId="urn:microsoft.com/office/officeart/2008/layout/VerticalCurvedList"/>
    <dgm:cxn modelId="{0ACF6AF1-F461-4C67-96CB-96FB851C18CE}" type="presParOf" srcId="{C110BC3A-F59D-4310-8BBB-E6B2C7E03D65}" destId="{93D1BD4B-FA4F-44BC-AFAC-F5C7750BABC2}" srcOrd="2" destOrd="0" presId="urn:microsoft.com/office/officeart/2008/layout/VerticalCurvedList"/>
    <dgm:cxn modelId="{8D610D52-8643-4A3B-9361-F294D882C10E}" type="presParOf" srcId="{93D1BD4B-FA4F-44BC-AFAC-F5C7750BABC2}" destId="{814205AD-4B72-4DDE-8641-35D854198EB6}" srcOrd="0" destOrd="0" presId="urn:microsoft.com/office/officeart/2008/layout/VerticalCurvedList"/>
    <dgm:cxn modelId="{1EF22AB1-740D-4D5D-9C23-E14783982FD1}" type="presParOf" srcId="{C110BC3A-F59D-4310-8BBB-E6B2C7E03D65}" destId="{E82B437E-C6C5-46C7-A33A-7D89D34054E5}" srcOrd="3" destOrd="0" presId="urn:microsoft.com/office/officeart/2008/layout/VerticalCurvedList"/>
    <dgm:cxn modelId="{EF41DD61-104F-495B-BF68-538D79413DE0}" type="presParOf" srcId="{C110BC3A-F59D-4310-8BBB-E6B2C7E03D65}" destId="{DAD4F0E4-AA1D-494E-B312-629C7D9419CA}" srcOrd="4" destOrd="0" presId="urn:microsoft.com/office/officeart/2008/layout/VerticalCurvedList"/>
    <dgm:cxn modelId="{299D9B0F-E5AE-46C1-89C1-995D160C0968}" type="presParOf" srcId="{DAD4F0E4-AA1D-494E-B312-629C7D9419CA}" destId="{39E43B51-656A-4300-A388-53DF218433BA}" srcOrd="0" destOrd="0" presId="urn:microsoft.com/office/officeart/2008/layout/VerticalCurvedList"/>
    <dgm:cxn modelId="{6CBC0EFF-380D-459D-98B5-E785B057826F}" type="presParOf" srcId="{C110BC3A-F59D-4310-8BBB-E6B2C7E03D65}" destId="{EEE7BE1F-5CF6-4773-8F41-BEEDD1595F8D}" srcOrd="5" destOrd="0" presId="urn:microsoft.com/office/officeart/2008/layout/VerticalCurvedList"/>
    <dgm:cxn modelId="{F5E888A9-5881-464A-9B57-488972EE927C}" type="presParOf" srcId="{C110BC3A-F59D-4310-8BBB-E6B2C7E03D65}" destId="{288A582A-9EDF-4509-998E-754707874131}" srcOrd="6" destOrd="0" presId="urn:microsoft.com/office/officeart/2008/layout/VerticalCurvedList"/>
    <dgm:cxn modelId="{682C87BF-C9DA-4D42-BDFB-7638061F3D6B}" type="presParOf" srcId="{288A582A-9EDF-4509-998E-754707874131}" destId="{B8FCEBCF-8AFA-4964-9091-49B26EE37845}" srcOrd="0" destOrd="0" presId="urn:microsoft.com/office/officeart/2008/layout/VerticalCurvedList"/>
    <dgm:cxn modelId="{446AB930-D9CD-4B72-8A7E-52A1B1E51A36}" type="presParOf" srcId="{C110BC3A-F59D-4310-8BBB-E6B2C7E03D65}" destId="{C64538CC-CC0F-4071-B317-3B870FC4C0E4}" srcOrd="7" destOrd="0" presId="urn:microsoft.com/office/officeart/2008/layout/VerticalCurvedList"/>
    <dgm:cxn modelId="{DF961D50-49D8-4875-9417-390F028993C3}" type="presParOf" srcId="{C110BC3A-F59D-4310-8BBB-E6B2C7E03D65}" destId="{CF83BF40-576C-442C-A1D0-CCAC875930A6}" srcOrd="8" destOrd="0" presId="urn:microsoft.com/office/officeart/2008/layout/VerticalCurvedList"/>
    <dgm:cxn modelId="{E51E133E-77CF-497C-BD71-E98A4843A39A}" type="presParOf" srcId="{CF83BF40-576C-442C-A1D0-CCAC875930A6}" destId="{DAC91E3D-6A8E-422A-AEFD-BBA0172C5F54}" srcOrd="0" destOrd="0" presId="urn:microsoft.com/office/officeart/2008/layout/VerticalCurvedList"/>
    <dgm:cxn modelId="{0306C02E-F8BA-40A7-A1DB-CCE275F8262C}" type="presParOf" srcId="{C110BC3A-F59D-4310-8BBB-E6B2C7E03D65}" destId="{B9D38BC2-0C17-461E-A312-A8660BBE253F}" srcOrd="9" destOrd="0" presId="urn:microsoft.com/office/officeart/2008/layout/VerticalCurvedList"/>
    <dgm:cxn modelId="{9287EAB6-183A-462F-9033-360B71BDF785}" type="presParOf" srcId="{C110BC3A-F59D-4310-8BBB-E6B2C7E03D65}" destId="{D49ECFB4-7056-40C1-981C-29A96C168FA6}" srcOrd="10" destOrd="0" presId="urn:microsoft.com/office/officeart/2008/layout/VerticalCurvedList"/>
    <dgm:cxn modelId="{B896AC2D-6F64-4F15-8182-923E20C18795}" type="presParOf" srcId="{D49ECFB4-7056-40C1-981C-29A96C168FA6}" destId="{228E202E-4205-4BEB-82D4-D2D8119CB75E}"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A9C0B0-DCA1-4EFA-8539-5CF63121564C}">
      <dsp:nvSpPr>
        <dsp:cNvPr id="0" name=""/>
        <dsp:cNvSpPr/>
      </dsp:nvSpPr>
      <dsp:spPr>
        <a:xfrm>
          <a:off x="637814" y="0"/>
          <a:ext cx="5472113" cy="5472113"/>
        </a:xfrm>
        <a:prstGeom prst="ellipse">
          <a:avLst/>
        </a:prstGeom>
        <a:solidFill>
          <a:schemeClr val="accent1">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ctr" anchorCtr="0">
          <a:noAutofit/>
        </a:bodyPr>
        <a:lstStyle/>
        <a:p>
          <a:pPr marL="0" lvl="0" indent="0" algn="ctr" defTabSz="1422400">
            <a:lnSpc>
              <a:spcPct val="90000"/>
            </a:lnSpc>
            <a:spcBef>
              <a:spcPct val="0"/>
            </a:spcBef>
            <a:spcAft>
              <a:spcPct val="35000"/>
            </a:spcAft>
            <a:buNone/>
          </a:pPr>
          <a:r>
            <a:rPr lang="en-AU" sz="3200" kern="1200" dirty="0"/>
            <a:t>Primary Duty</a:t>
          </a:r>
        </a:p>
      </dsp:txBody>
      <dsp:txXfrm>
        <a:off x="1937440" y="410408"/>
        <a:ext cx="2872859" cy="930259"/>
      </dsp:txXfrm>
    </dsp:sp>
    <dsp:sp modelId="{70EBF506-6B8D-4976-935E-9D5424B4E974}">
      <dsp:nvSpPr>
        <dsp:cNvPr id="0" name=""/>
        <dsp:cNvSpPr/>
      </dsp:nvSpPr>
      <dsp:spPr>
        <a:xfrm>
          <a:off x="1321828" y="1368028"/>
          <a:ext cx="4104084" cy="4104084"/>
        </a:xfrm>
        <a:prstGeom prst="ellipse">
          <a:avLst/>
        </a:prstGeom>
        <a:solidFill>
          <a:schemeClr val="accent1">
            <a:shade val="80000"/>
            <a:hueOff val="522493"/>
            <a:satOff val="-49834"/>
            <a:lumOff val="3800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ctr" anchorCtr="0">
          <a:noAutofit/>
        </a:bodyPr>
        <a:lstStyle/>
        <a:p>
          <a:pPr marL="0" lvl="0" indent="0" algn="ctr" defTabSz="1422400">
            <a:lnSpc>
              <a:spcPct val="90000"/>
            </a:lnSpc>
            <a:spcBef>
              <a:spcPct val="0"/>
            </a:spcBef>
            <a:spcAft>
              <a:spcPct val="35000"/>
            </a:spcAft>
            <a:buNone/>
          </a:pPr>
          <a:r>
            <a:rPr lang="en-AU" sz="3200" kern="1200" dirty="0"/>
            <a:t>Rail Safety National Law</a:t>
          </a:r>
        </a:p>
      </dsp:txBody>
      <dsp:txXfrm>
        <a:off x="1922857" y="2394049"/>
        <a:ext cx="2902026" cy="205204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A70FC3D-E601-45FB-A287-0B6845CBC786}">
      <dsp:nvSpPr>
        <dsp:cNvPr id="0" name=""/>
        <dsp:cNvSpPr/>
      </dsp:nvSpPr>
      <dsp:spPr>
        <a:xfrm>
          <a:off x="0" y="164676"/>
          <a:ext cx="8507990" cy="397800"/>
        </a:xfrm>
        <a:prstGeom prst="roundRect">
          <a:avLst/>
        </a:prstGeom>
        <a:solidFill>
          <a:schemeClr val="accent2">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AU" sz="1700" b="1" i="1" kern="1200" dirty="0">
              <a:latin typeface="+mn-lt"/>
              <a:ea typeface="Open Sans" panose="020B0606030504020204" pitchFamily="34" charset="0"/>
              <a:cs typeface="Open Sans" panose="020B0606030504020204" pitchFamily="34" charset="0"/>
            </a:rPr>
            <a:t>Occupational Health And Safety Act 2004 </a:t>
          </a:r>
          <a:r>
            <a:rPr lang="en-AU" sz="1700" b="1" kern="1200" dirty="0">
              <a:latin typeface="+mn-lt"/>
              <a:ea typeface="Open Sans" panose="020B0606030504020204" pitchFamily="34" charset="0"/>
              <a:cs typeface="Open Sans" panose="020B0606030504020204" pitchFamily="34" charset="0"/>
            </a:rPr>
            <a:t>/ Model Work Health and Safety Laws </a:t>
          </a:r>
          <a:endParaRPr lang="en-AU" sz="1700" kern="1200" dirty="0">
            <a:latin typeface="+mn-lt"/>
          </a:endParaRPr>
        </a:p>
      </dsp:txBody>
      <dsp:txXfrm>
        <a:off x="19419" y="184095"/>
        <a:ext cx="8469152" cy="358962"/>
      </dsp:txXfrm>
    </dsp:sp>
    <dsp:sp modelId="{942E9048-077D-47FF-AC68-03407A7770CC}">
      <dsp:nvSpPr>
        <dsp:cNvPr id="0" name=""/>
        <dsp:cNvSpPr/>
      </dsp:nvSpPr>
      <dsp:spPr>
        <a:xfrm>
          <a:off x="0" y="562476"/>
          <a:ext cx="8507990" cy="7741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0129" tIns="21590" rIns="120904" bIns="21590" numCol="1" spcCol="1270" anchor="t" anchorCtr="0">
          <a:noAutofit/>
        </a:bodyPr>
        <a:lstStyle/>
        <a:p>
          <a:pPr marL="114300" lvl="1" indent="-114300" algn="l" defTabSz="577850">
            <a:lnSpc>
              <a:spcPct val="90000"/>
            </a:lnSpc>
            <a:spcBef>
              <a:spcPct val="0"/>
            </a:spcBef>
            <a:spcAft>
              <a:spcPct val="20000"/>
            </a:spcAft>
            <a:buChar char="•"/>
          </a:pPr>
          <a:r>
            <a:rPr lang="en-AU" sz="1300" kern="1200">
              <a:latin typeface="+mn-lt"/>
              <a:ea typeface="Open Sans" panose="020B0606030504020204" pitchFamily="34" charset="0"/>
              <a:cs typeface="Open Sans" panose="020B0606030504020204" pitchFamily="34" charset="0"/>
            </a:rPr>
            <a:t>Employers and PCBUs have an obligation to ensure, so far as is reasonably practicable, the health and safety of workers while the workers are at work in the relevant business or undertaking. </a:t>
          </a:r>
          <a:endParaRPr lang="en-AU" sz="1300" kern="1200" dirty="0">
            <a:latin typeface="+mn-lt"/>
          </a:endParaRPr>
        </a:p>
        <a:p>
          <a:pPr marL="114300" lvl="1" indent="-114300" algn="l" defTabSz="577850">
            <a:lnSpc>
              <a:spcPct val="90000"/>
            </a:lnSpc>
            <a:spcBef>
              <a:spcPct val="0"/>
            </a:spcBef>
            <a:spcAft>
              <a:spcPct val="20000"/>
            </a:spcAft>
            <a:buChar char="•"/>
          </a:pPr>
          <a:r>
            <a:rPr lang="en-AU" sz="1300" kern="1200" dirty="0">
              <a:latin typeface="+mn-lt"/>
              <a:ea typeface="Open Sans" panose="020B0606030504020204" pitchFamily="34" charset="0"/>
              <a:cs typeface="Open Sans" panose="020B0606030504020204" pitchFamily="34" charset="0"/>
            </a:rPr>
            <a:t>Employers must provide employees with the information, instruction, training and supervision necessary for them to do their jobs safely and without risks to health.</a:t>
          </a:r>
          <a:endParaRPr lang="en-AU" sz="1300" kern="1200" dirty="0">
            <a:latin typeface="+mn-lt"/>
          </a:endParaRPr>
        </a:p>
      </dsp:txBody>
      <dsp:txXfrm>
        <a:off x="0" y="562476"/>
        <a:ext cx="8507990" cy="774180"/>
      </dsp:txXfrm>
    </dsp:sp>
    <dsp:sp modelId="{DA812E7A-8B60-459C-A88A-A12C4BBBDC12}">
      <dsp:nvSpPr>
        <dsp:cNvPr id="0" name=""/>
        <dsp:cNvSpPr/>
      </dsp:nvSpPr>
      <dsp:spPr>
        <a:xfrm>
          <a:off x="0" y="1336657"/>
          <a:ext cx="8507990" cy="397800"/>
        </a:xfrm>
        <a:prstGeom prst="roundRect">
          <a:avLst/>
        </a:prstGeom>
        <a:solidFill>
          <a:schemeClr val="accent2">
            <a:shade val="80000"/>
            <a:hueOff val="28354"/>
            <a:satOff val="-2596"/>
            <a:lumOff val="556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AU" sz="1700" b="1" kern="1200">
              <a:latin typeface="+mn-lt"/>
              <a:ea typeface="Open Sans" panose="020B0606030504020204" pitchFamily="34" charset="0"/>
              <a:cs typeface="Open Sans" panose="020B0606030504020204" pitchFamily="34" charset="0"/>
            </a:rPr>
            <a:t>Health and Fitness (RSNL)</a:t>
          </a:r>
          <a:endParaRPr lang="en-AU" sz="1700" b="1" kern="1200" dirty="0">
            <a:latin typeface="+mn-lt"/>
            <a:ea typeface="Open Sans" panose="020B0606030504020204" pitchFamily="34" charset="0"/>
            <a:cs typeface="Open Sans" panose="020B0606030504020204" pitchFamily="34" charset="0"/>
          </a:endParaRPr>
        </a:p>
      </dsp:txBody>
      <dsp:txXfrm>
        <a:off x="19419" y="1356076"/>
        <a:ext cx="8469152" cy="358962"/>
      </dsp:txXfrm>
    </dsp:sp>
    <dsp:sp modelId="{F33FF329-2109-45E3-83B3-EDAAA3ECDA9F}">
      <dsp:nvSpPr>
        <dsp:cNvPr id="0" name=""/>
        <dsp:cNvSpPr/>
      </dsp:nvSpPr>
      <dsp:spPr>
        <a:xfrm>
          <a:off x="0" y="1734457"/>
          <a:ext cx="8507990" cy="3870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0129" tIns="21590" rIns="120904" bIns="21590" numCol="1" spcCol="1270" anchor="t" anchorCtr="0">
          <a:noAutofit/>
        </a:bodyPr>
        <a:lstStyle/>
        <a:p>
          <a:pPr marL="114300" lvl="1" indent="-114300" algn="l" defTabSz="577850">
            <a:lnSpc>
              <a:spcPct val="90000"/>
            </a:lnSpc>
            <a:spcBef>
              <a:spcPct val="0"/>
            </a:spcBef>
            <a:spcAft>
              <a:spcPct val="20000"/>
            </a:spcAft>
            <a:buChar char="•"/>
          </a:pPr>
          <a:r>
            <a:rPr lang="en-AU" sz="1300" kern="1200">
              <a:latin typeface="+mn-lt"/>
              <a:ea typeface="Open Sans" panose="020B0606030504020204" pitchFamily="34" charset="0"/>
              <a:cs typeface="Open Sans" panose="020B0606030504020204" pitchFamily="34" charset="0"/>
            </a:rPr>
            <a:t>RTOs must ensure, so far as is reasonably practicable, that each rail safety worker who is to perform rail safety work is of sufficient good health and fitness to perform their duties safely</a:t>
          </a:r>
          <a:endParaRPr lang="en-AU" sz="1300" kern="1200" dirty="0">
            <a:latin typeface="+mn-lt"/>
          </a:endParaRPr>
        </a:p>
      </dsp:txBody>
      <dsp:txXfrm>
        <a:off x="0" y="1734457"/>
        <a:ext cx="8507990" cy="387090"/>
      </dsp:txXfrm>
    </dsp:sp>
    <dsp:sp modelId="{C3443DF2-6C6F-41A8-87FC-4E96F9858485}">
      <dsp:nvSpPr>
        <dsp:cNvPr id="0" name=""/>
        <dsp:cNvSpPr/>
      </dsp:nvSpPr>
      <dsp:spPr>
        <a:xfrm>
          <a:off x="0" y="2121546"/>
          <a:ext cx="8507990" cy="397800"/>
        </a:xfrm>
        <a:prstGeom prst="roundRect">
          <a:avLst/>
        </a:prstGeom>
        <a:solidFill>
          <a:schemeClr val="accent2">
            <a:shade val="80000"/>
            <a:hueOff val="56708"/>
            <a:satOff val="-5192"/>
            <a:lumOff val="1113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AU" sz="1700" b="1" kern="1200">
              <a:latin typeface="+mn-lt"/>
              <a:ea typeface="Open Sans" panose="020B0606030504020204" pitchFamily="34" charset="0"/>
              <a:cs typeface="Open Sans" panose="020B0606030504020204" pitchFamily="34" charset="0"/>
            </a:rPr>
            <a:t>Drugs and Alcohol (RSNL)</a:t>
          </a:r>
          <a:endParaRPr lang="en-AU" sz="1700" kern="1200" dirty="0">
            <a:latin typeface="+mn-lt"/>
          </a:endParaRPr>
        </a:p>
      </dsp:txBody>
      <dsp:txXfrm>
        <a:off x="19419" y="2140965"/>
        <a:ext cx="8469152" cy="358962"/>
      </dsp:txXfrm>
    </dsp:sp>
    <dsp:sp modelId="{5FF15DBE-F06D-4678-8885-036322996D9F}">
      <dsp:nvSpPr>
        <dsp:cNvPr id="0" name=""/>
        <dsp:cNvSpPr/>
      </dsp:nvSpPr>
      <dsp:spPr>
        <a:xfrm>
          <a:off x="0" y="2519346"/>
          <a:ext cx="8507990" cy="3870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0129" tIns="21590" rIns="120904" bIns="21590" numCol="1" spcCol="1270" anchor="t" anchorCtr="0">
          <a:noAutofit/>
        </a:bodyPr>
        <a:lstStyle/>
        <a:p>
          <a:pPr marL="114300" lvl="1" indent="-114300" algn="l" defTabSz="577850">
            <a:lnSpc>
              <a:spcPct val="90000"/>
            </a:lnSpc>
            <a:spcBef>
              <a:spcPct val="0"/>
            </a:spcBef>
            <a:spcAft>
              <a:spcPct val="20000"/>
            </a:spcAft>
            <a:buChar char="•"/>
          </a:pPr>
          <a:r>
            <a:rPr lang="en-AU" sz="1300" kern="1200">
              <a:latin typeface="+mn-lt"/>
              <a:ea typeface="Open Sans" panose="020B0606030504020204" pitchFamily="34" charset="0"/>
              <a:cs typeface="Open Sans" panose="020B0606030504020204" pitchFamily="34" charset="0"/>
            </a:rPr>
            <a:t>RTOs must ensure, so far as is reasonably practicable, that each rail safety worker who is to perform rail safety work is not impaired by drugs, alcohol or fatigue whilst on duty</a:t>
          </a:r>
          <a:endParaRPr lang="en-AU" sz="1300" kern="1200" dirty="0">
            <a:latin typeface="+mn-lt"/>
          </a:endParaRPr>
        </a:p>
      </dsp:txBody>
      <dsp:txXfrm>
        <a:off x="0" y="2519346"/>
        <a:ext cx="8507990" cy="387090"/>
      </dsp:txXfrm>
    </dsp:sp>
    <dsp:sp modelId="{A2B1C5A5-787D-4E42-8462-B95E090B0947}">
      <dsp:nvSpPr>
        <dsp:cNvPr id="0" name=""/>
        <dsp:cNvSpPr/>
      </dsp:nvSpPr>
      <dsp:spPr>
        <a:xfrm>
          <a:off x="0" y="2906436"/>
          <a:ext cx="8507990" cy="397800"/>
        </a:xfrm>
        <a:prstGeom prst="roundRect">
          <a:avLst/>
        </a:prstGeom>
        <a:solidFill>
          <a:schemeClr val="accent2">
            <a:shade val="80000"/>
            <a:hueOff val="85062"/>
            <a:satOff val="-7787"/>
            <a:lumOff val="1669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AU" sz="1700" kern="1200">
              <a:latin typeface="+mn-lt"/>
            </a:rPr>
            <a:t>   </a:t>
          </a:r>
          <a:r>
            <a:rPr lang="en-AU" sz="1700" b="1" kern="1200">
              <a:latin typeface="+mn-lt"/>
              <a:ea typeface="Open Sans" panose="020B0606030504020204" pitchFamily="34" charset="0"/>
              <a:cs typeface="Open Sans" panose="020B0606030504020204" pitchFamily="34" charset="0"/>
            </a:rPr>
            <a:t>Fatigue Risk Management (RSNL)</a:t>
          </a:r>
          <a:endParaRPr lang="en-AU" sz="1700" kern="1200" dirty="0">
            <a:latin typeface="+mn-lt"/>
          </a:endParaRPr>
        </a:p>
      </dsp:txBody>
      <dsp:txXfrm>
        <a:off x="19419" y="2925855"/>
        <a:ext cx="8469152" cy="358962"/>
      </dsp:txXfrm>
    </dsp:sp>
    <dsp:sp modelId="{7E6F09E5-43C3-4443-8EB9-82E2687DBCCF}">
      <dsp:nvSpPr>
        <dsp:cNvPr id="0" name=""/>
        <dsp:cNvSpPr/>
      </dsp:nvSpPr>
      <dsp:spPr>
        <a:xfrm>
          <a:off x="0" y="3304236"/>
          <a:ext cx="8507990" cy="3870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0129" tIns="21590" rIns="120904" bIns="21590" numCol="1" spcCol="1270" anchor="t" anchorCtr="0">
          <a:noAutofit/>
        </a:bodyPr>
        <a:lstStyle/>
        <a:p>
          <a:pPr marL="114300" lvl="1" indent="-114300" algn="l" defTabSz="577850">
            <a:lnSpc>
              <a:spcPct val="90000"/>
            </a:lnSpc>
            <a:spcBef>
              <a:spcPct val="0"/>
            </a:spcBef>
            <a:spcAft>
              <a:spcPct val="20000"/>
            </a:spcAft>
            <a:buChar char="•"/>
          </a:pPr>
          <a:r>
            <a:rPr lang="en-AU" sz="1300" kern="1200">
              <a:latin typeface="+mn-lt"/>
              <a:ea typeface="Open Sans" panose="020B0606030504020204" pitchFamily="34" charset="0"/>
              <a:cs typeface="Open Sans" panose="020B0606030504020204" pitchFamily="34" charset="0"/>
            </a:rPr>
            <a:t>RTOs are required to have a Fatigue Risk Management (FRM) framework in place to ensure a rail safety work is not carrying out rail safety work when impaired by fatigue. </a:t>
          </a:r>
          <a:endParaRPr lang="en-AU" sz="1300" kern="1200" dirty="0">
            <a:latin typeface="+mn-lt"/>
          </a:endParaRPr>
        </a:p>
      </dsp:txBody>
      <dsp:txXfrm>
        <a:off x="0" y="3304236"/>
        <a:ext cx="8507990" cy="387090"/>
      </dsp:txXfrm>
    </dsp:sp>
    <dsp:sp modelId="{27E6D663-98A6-4C73-A920-F2B439842050}">
      <dsp:nvSpPr>
        <dsp:cNvPr id="0" name=""/>
        <dsp:cNvSpPr/>
      </dsp:nvSpPr>
      <dsp:spPr>
        <a:xfrm>
          <a:off x="0" y="3691326"/>
          <a:ext cx="8507990" cy="397800"/>
        </a:xfrm>
        <a:prstGeom prst="roundRect">
          <a:avLst/>
        </a:prstGeom>
        <a:solidFill>
          <a:schemeClr val="accent2">
            <a:shade val="80000"/>
            <a:hueOff val="113416"/>
            <a:satOff val="-10383"/>
            <a:lumOff val="2226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AU" sz="1700" b="1" kern="1200">
              <a:latin typeface="+mn-lt"/>
              <a:ea typeface="Open Sans" panose="020B0606030504020204" pitchFamily="34" charset="0"/>
              <a:cs typeface="Open Sans" panose="020B0606030504020204" pitchFamily="34" charset="0"/>
            </a:rPr>
            <a:t>Identification (RSNL)</a:t>
          </a:r>
          <a:endParaRPr lang="en-AU" sz="1700" kern="1200" dirty="0">
            <a:latin typeface="+mn-lt"/>
          </a:endParaRPr>
        </a:p>
      </dsp:txBody>
      <dsp:txXfrm>
        <a:off x="19419" y="3710745"/>
        <a:ext cx="8469152" cy="358962"/>
      </dsp:txXfrm>
    </dsp:sp>
    <dsp:sp modelId="{846ABD67-31FA-4048-922D-B4086B411939}">
      <dsp:nvSpPr>
        <dsp:cNvPr id="0" name=""/>
        <dsp:cNvSpPr/>
      </dsp:nvSpPr>
      <dsp:spPr>
        <a:xfrm>
          <a:off x="0" y="4089126"/>
          <a:ext cx="8507990" cy="3870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0129" tIns="21590" rIns="120904" bIns="21590" numCol="1" spcCol="1270" anchor="t" anchorCtr="0">
          <a:noAutofit/>
        </a:bodyPr>
        <a:lstStyle/>
        <a:p>
          <a:pPr marL="114300" lvl="1" indent="-114300" algn="l" defTabSz="577850">
            <a:lnSpc>
              <a:spcPct val="90000"/>
            </a:lnSpc>
            <a:spcBef>
              <a:spcPct val="0"/>
            </a:spcBef>
            <a:spcAft>
              <a:spcPct val="20000"/>
            </a:spcAft>
            <a:buChar char="•"/>
          </a:pPr>
          <a:r>
            <a:rPr lang="en-AU" sz="1300" kern="1200">
              <a:latin typeface="+mn-lt"/>
              <a:ea typeface="Open Sans" panose="020B0606030504020204" pitchFamily="34" charset="0"/>
              <a:cs typeface="Open Sans" panose="020B0606030504020204" pitchFamily="34" charset="0"/>
            </a:rPr>
            <a:t>RTOs must ensure that rail safety workers have identification that enables a rail safety officer to check the worker’s training and competency </a:t>
          </a:r>
          <a:endParaRPr lang="en-AU" sz="1300" kern="1200" dirty="0">
            <a:latin typeface="+mn-lt"/>
            <a:ea typeface="Open Sans" panose="020B0606030504020204" pitchFamily="34" charset="0"/>
            <a:cs typeface="Open Sans" panose="020B0606030504020204" pitchFamily="34" charset="0"/>
          </a:endParaRPr>
        </a:p>
      </dsp:txBody>
      <dsp:txXfrm>
        <a:off x="0" y="4089126"/>
        <a:ext cx="8507990" cy="387090"/>
      </dsp:txXfrm>
    </dsp:sp>
    <dsp:sp modelId="{F95D6D13-A93C-4F77-B3CB-81B101122B07}">
      <dsp:nvSpPr>
        <dsp:cNvPr id="0" name=""/>
        <dsp:cNvSpPr/>
      </dsp:nvSpPr>
      <dsp:spPr>
        <a:xfrm>
          <a:off x="0" y="4476216"/>
          <a:ext cx="8507990" cy="397800"/>
        </a:xfrm>
        <a:prstGeom prst="roundRect">
          <a:avLst/>
        </a:prstGeom>
        <a:solidFill>
          <a:schemeClr val="accent2">
            <a:shade val="80000"/>
            <a:hueOff val="141769"/>
            <a:satOff val="-12979"/>
            <a:lumOff val="2782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AU" sz="1700" b="1" kern="1200">
              <a:latin typeface="+mn-lt"/>
              <a:ea typeface="Open Sans" panose="020B0606030504020204" pitchFamily="34" charset="0"/>
              <a:cs typeface="Open Sans" panose="020B0606030504020204" pitchFamily="34" charset="0"/>
            </a:rPr>
            <a:t>Rail Safety Worker Competence (RSNL)</a:t>
          </a:r>
          <a:endParaRPr lang="en-AU" sz="1700" kern="1200" dirty="0">
            <a:latin typeface="+mn-lt"/>
            <a:ea typeface="Open Sans" panose="020B0606030504020204" pitchFamily="34" charset="0"/>
            <a:cs typeface="Open Sans" panose="020B0606030504020204" pitchFamily="34" charset="0"/>
          </a:endParaRPr>
        </a:p>
      </dsp:txBody>
      <dsp:txXfrm>
        <a:off x="19419" y="4495635"/>
        <a:ext cx="8469152" cy="358962"/>
      </dsp:txXfrm>
    </dsp:sp>
    <dsp:sp modelId="{4AAEDFDF-59CA-4EA1-A454-B9DB4D427D1C}">
      <dsp:nvSpPr>
        <dsp:cNvPr id="0" name=""/>
        <dsp:cNvSpPr/>
      </dsp:nvSpPr>
      <dsp:spPr>
        <a:xfrm>
          <a:off x="0" y="4874016"/>
          <a:ext cx="8507990" cy="5982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0129" tIns="21590" rIns="120904" bIns="21590" numCol="1" spcCol="1270" anchor="t" anchorCtr="0">
          <a:noAutofit/>
        </a:bodyPr>
        <a:lstStyle/>
        <a:p>
          <a:pPr marL="114300" lvl="1" indent="-114300" algn="l" defTabSz="577850">
            <a:lnSpc>
              <a:spcPct val="90000"/>
            </a:lnSpc>
            <a:spcBef>
              <a:spcPct val="0"/>
            </a:spcBef>
            <a:spcAft>
              <a:spcPct val="20000"/>
            </a:spcAft>
            <a:buChar char="•"/>
          </a:pPr>
          <a:r>
            <a:rPr lang="en-AU" sz="1300" kern="1200">
              <a:latin typeface="+mn-lt"/>
              <a:ea typeface="Open Sans" panose="020B0606030504020204" pitchFamily="34" charset="0"/>
              <a:cs typeface="Open Sans" panose="020B0606030504020204" pitchFamily="34" charset="0"/>
            </a:rPr>
            <a:t>RTOs must ensure that rail safety workers are provided with relevant information, instruction, training and supervision to be able to undertake their tasks safely.</a:t>
          </a:r>
          <a:endParaRPr lang="en-AU" sz="1300" kern="1200" dirty="0">
            <a:latin typeface="+mn-lt"/>
            <a:ea typeface="Open Sans" panose="020B0606030504020204" pitchFamily="34" charset="0"/>
            <a:cs typeface="Open Sans" panose="020B0606030504020204" pitchFamily="34" charset="0"/>
          </a:endParaRPr>
        </a:p>
        <a:p>
          <a:pPr marL="114300" lvl="1" indent="-114300" algn="l" defTabSz="577850">
            <a:lnSpc>
              <a:spcPct val="90000"/>
            </a:lnSpc>
            <a:spcBef>
              <a:spcPct val="0"/>
            </a:spcBef>
            <a:spcAft>
              <a:spcPct val="20000"/>
            </a:spcAft>
            <a:buChar char="•"/>
          </a:pPr>
          <a:endParaRPr lang="en-AU" sz="1300" kern="1200" dirty="0">
            <a:solidFill>
              <a:prstClr val="white"/>
            </a:solidFill>
            <a:latin typeface="+mn-lt"/>
            <a:ea typeface="Open Sans" panose="020B0606030504020204" pitchFamily="34" charset="0"/>
            <a:cs typeface="Open Sans" panose="020B0606030504020204" pitchFamily="34" charset="0"/>
          </a:endParaRPr>
        </a:p>
      </dsp:txBody>
      <dsp:txXfrm>
        <a:off x="0" y="4874016"/>
        <a:ext cx="8507990" cy="59823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640AE3-F297-40AB-940D-3C359C69E0FD}">
      <dsp:nvSpPr>
        <dsp:cNvPr id="0" name=""/>
        <dsp:cNvSpPr/>
      </dsp:nvSpPr>
      <dsp:spPr>
        <a:xfrm rot="5400000">
          <a:off x="1168287" y="1388569"/>
          <a:ext cx="1228070" cy="1398114"/>
        </a:xfrm>
        <a:prstGeom prst="bentUpArrow">
          <a:avLst>
            <a:gd name="adj1" fmla="val 32840"/>
            <a:gd name="adj2" fmla="val 25000"/>
            <a:gd name="adj3" fmla="val 35780"/>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CCC4293-B0BE-4588-92F2-104BF40B96A8}">
      <dsp:nvSpPr>
        <dsp:cNvPr id="0" name=""/>
        <dsp:cNvSpPr/>
      </dsp:nvSpPr>
      <dsp:spPr>
        <a:xfrm>
          <a:off x="842923" y="27229"/>
          <a:ext cx="2067347" cy="1447075"/>
        </a:xfrm>
        <a:prstGeom prst="roundRect">
          <a:avLst>
            <a:gd name="adj" fmla="val 166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ctr" defTabSz="1689100">
            <a:lnSpc>
              <a:spcPct val="90000"/>
            </a:lnSpc>
            <a:spcBef>
              <a:spcPct val="0"/>
            </a:spcBef>
            <a:spcAft>
              <a:spcPct val="35000"/>
            </a:spcAft>
            <a:buNone/>
          </a:pPr>
          <a:r>
            <a:rPr lang="en-AU" sz="3800" kern="1200" dirty="0"/>
            <a:t>Card</a:t>
          </a:r>
        </a:p>
      </dsp:txBody>
      <dsp:txXfrm>
        <a:off x="913576" y="97882"/>
        <a:ext cx="1926041" cy="1305769"/>
      </dsp:txXfrm>
    </dsp:sp>
    <dsp:sp modelId="{AA1BFA21-4E4B-47E2-BBFD-5AA87B9086FE}">
      <dsp:nvSpPr>
        <dsp:cNvPr id="0" name=""/>
        <dsp:cNvSpPr/>
      </dsp:nvSpPr>
      <dsp:spPr>
        <a:xfrm>
          <a:off x="2964812" y="161188"/>
          <a:ext cx="1394505" cy="1177695"/>
        </a:xfrm>
        <a:prstGeom prst="rect">
          <a:avLst/>
        </a:prstGeom>
        <a:noFill/>
        <a:ln>
          <a:noFill/>
        </a:ln>
        <a:effectLst/>
      </dsp:spPr>
      <dsp:style>
        <a:lnRef idx="0">
          <a:scrgbClr r="0" g="0" b="0"/>
        </a:lnRef>
        <a:fillRef idx="0">
          <a:scrgbClr r="0" g="0" b="0"/>
        </a:fillRef>
        <a:effectRef idx="0">
          <a:scrgbClr r="0" g="0" b="0"/>
        </a:effectRef>
        <a:fontRef idx="minor"/>
      </dsp:style>
    </dsp:sp>
    <dsp:sp modelId="{31072E79-4C21-49C5-809F-088633EF5436}">
      <dsp:nvSpPr>
        <dsp:cNvPr id="0" name=""/>
        <dsp:cNvSpPr/>
      </dsp:nvSpPr>
      <dsp:spPr>
        <a:xfrm rot="5400000">
          <a:off x="2856156" y="3014113"/>
          <a:ext cx="1228070" cy="1398114"/>
        </a:xfrm>
        <a:prstGeom prst="bentUpArrow">
          <a:avLst>
            <a:gd name="adj1" fmla="val 32840"/>
            <a:gd name="adj2" fmla="val 25000"/>
            <a:gd name="adj3" fmla="val 35780"/>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432BCBF-3FD1-47A4-BE89-2EB7E096202E}">
      <dsp:nvSpPr>
        <dsp:cNvPr id="0" name=""/>
        <dsp:cNvSpPr/>
      </dsp:nvSpPr>
      <dsp:spPr>
        <a:xfrm>
          <a:off x="2530792" y="1652773"/>
          <a:ext cx="2067347" cy="1447075"/>
        </a:xfrm>
        <a:prstGeom prst="roundRect">
          <a:avLst>
            <a:gd name="adj" fmla="val 166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ctr" defTabSz="1689100">
            <a:lnSpc>
              <a:spcPct val="90000"/>
            </a:lnSpc>
            <a:spcBef>
              <a:spcPct val="0"/>
            </a:spcBef>
            <a:spcAft>
              <a:spcPct val="35000"/>
            </a:spcAft>
            <a:buNone/>
          </a:pPr>
          <a:r>
            <a:rPr lang="en-AU" sz="3800" kern="1200" dirty="0"/>
            <a:t>Profile</a:t>
          </a:r>
        </a:p>
      </dsp:txBody>
      <dsp:txXfrm>
        <a:off x="2601445" y="1723426"/>
        <a:ext cx="1926041" cy="1305769"/>
      </dsp:txXfrm>
    </dsp:sp>
    <dsp:sp modelId="{81E94152-13DA-44C5-91E4-8A444C75B7D3}">
      <dsp:nvSpPr>
        <dsp:cNvPr id="0" name=""/>
        <dsp:cNvSpPr/>
      </dsp:nvSpPr>
      <dsp:spPr>
        <a:xfrm>
          <a:off x="4598140" y="1790784"/>
          <a:ext cx="1503591" cy="1169590"/>
        </a:xfrm>
        <a:prstGeom prst="rect">
          <a:avLst/>
        </a:prstGeom>
        <a:noFill/>
        <a:ln>
          <a:noFill/>
        </a:ln>
        <a:effectLst/>
      </dsp:spPr>
      <dsp:style>
        <a:lnRef idx="0">
          <a:scrgbClr r="0" g="0" b="0"/>
        </a:lnRef>
        <a:fillRef idx="0">
          <a:scrgbClr r="0" g="0" b="0"/>
        </a:fillRef>
        <a:effectRef idx="0">
          <a:scrgbClr r="0" g="0" b="0"/>
        </a:effectRef>
        <a:fontRef idx="minor"/>
      </dsp:style>
    </dsp:sp>
    <dsp:sp modelId="{40CDF15F-E174-44C6-BF01-85ACDC9889E3}">
      <dsp:nvSpPr>
        <dsp:cNvPr id="0" name=""/>
        <dsp:cNvSpPr/>
      </dsp:nvSpPr>
      <dsp:spPr>
        <a:xfrm>
          <a:off x="4218662" y="3278316"/>
          <a:ext cx="2067347" cy="1447075"/>
        </a:xfrm>
        <a:prstGeom prst="roundRect">
          <a:avLst>
            <a:gd name="adj" fmla="val 166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ctr" defTabSz="1689100">
            <a:lnSpc>
              <a:spcPct val="90000"/>
            </a:lnSpc>
            <a:spcBef>
              <a:spcPct val="0"/>
            </a:spcBef>
            <a:spcAft>
              <a:spcPct val="35000"/>
            </a:spcAft>
            <a:buNone/>
          </a:pPr>
          <a:r>
            <a:rPr lang="en-AU" sz="3800" kern="1200" dirty="0"/>
            <a:t>System</a:t>
          </a:r>
        </a:p>
      </dsp:txBody>
      <dsp:txXfrm>
        <a:off x="4289315" y="3348969"/>
        <a:ext cx="1926041" cy="130576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470100-DA69-4FD7-852F-1CF6EB58CF12}">
      <dsp:nvSpPr>
        <dsp:cNvPr id="0" name=""/>
        <dsp:cNvSpPr/>
      </dsp:nvSpPr>
      <dsp:spPr>
        <a:xfrm>
          <a:off x="-6322185" y="-967086"/>
          <a:ext cx="7525376" cy="7525376"/>
        </a:xfrm>
        <a:prstGeom prst="blockArc">
          <a:avLst>
            <a:gd name="adj1" fmla="val 18900000"/>
            <a:gd name="adj2" fmla="val 2700000"/>
            <a:gd name="adj3" fmla="val 287"/>
          </a:avLst>
        </a:pr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932F766-3951-4AF6-8CAB-A1D7D8B3F952}">
      <dsp:nvSpPr>
        <dsp:cNvPr id="0" name=""/>
        <dsp:cNvSpPr/>
      </dsp:nvSpPr>
      <dsp:spPr>
        <a:xfrm>
          <a:off x="525661" y="349338"/>
          <a:ext cx="8787930" cy="699124"/>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4930" tIns="76200" rIns="76200" bIns="76200" numCol="1" spcCol="1270" anchor="ctr" anchorCtr="0">
          <a:noAutofit/>
        </a:bodyPr>
        <a:lstStyle/>
        <a:p>
          <a:pPr marL="0" lvl="0" indent="0" algn="l" defTabSz="1333500">
            <a:lnSpc>
              <a:spcPct val="90000"/>
            </a:lnSpc>
            <a:spcBef>
              <a:spcPct val="0"/>
            </a:spcBef>
            <a:spcAft>
              <a:spcPct val="35000"/>
            </a:spcAft>
            <a:buNone/>
          </a:pPr>
          <a:r>
            <a:rPr lang="en-AU" sz="3000" kern="1200" dirty="0"/>
            <a:t>Competency management and verification	</a:t>
          </a:r>
        </a:p>
      </dsp:txBody>
      <dsp:txXfrm>
        <a:off x="525661" y="349338"/>
        <a:ext cx="8787930" cy="699124"/>
      </dsp:txXfrm>
    </dsp:sp>
    <dsp:sp modelId="{814205AD-4B72-4DDE-8641-35D854198EB6}">
      <dsp:nvSpPr>
        <dsp:cNvPr id="0" name=""/>
        <dsp:cNvSpPr/>
      </dsp:nvSpPr>
      <dsp:spPr>
        <a:xfrm>
          <a:off x="88708" y="261947"/>
          <a:ext cx="873905" cy="873905"/>
        </a:xfrm>
        <a:prstGeom prst="ellipse">
          <a:avLst/>
        </a:prstGeom>
        <a:solidFill>
          <a:schemeClr val="lt1">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82B437E-C6C5-46C7-A33A-7D89D34054E5}">
      <dsp:nvSpPr>
        <dsp:cNvPr id="0" name=""/>
        <dsp:cNvSpPr/>
      </dsp:nvSpPr>
      <dsp:spPr>
        <a:xfrm>
          <a:off x="1026632" y="1397688"/>
          <a:ext cx="8286959" cy="699124"/>
        </a:xfrm>
        <a:prstGeom prst="rect">
          <a:avLst/>
        </a:prstGeom>
        <a:solidFill>
          <a:schemeClr val="accent4">
            <a:hueOff val="-1591575"/>
            <a:satOff val="6008"/>
            <a:lumOff val="-127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4930" tIns="76200" rIns="76200" bIns="76200" numCol="1" spcCol="1270" anchor="ctr" anchorCtr="0">
          <a:noAutofit/>
        </a:bodyPr>
        <a:lstStyle/>
        <a:p>
          <a:pPr marL="0" lvl="0" indent="0" algn="l" defTabSz="1333500">
            <a:lnSpc>
              <a:spcPct val="90000"/>
            </a:lnSpc>
            <a:spcBef>
              <a:spcPct val="0"/>
            </a:spcBef>
            <a:spcAft>
              <a:spcPct val="35000"/>
            </a:spcAft>
            <a:buNone/>
          </a:pPr>
          <a:r>
            <a:rPr lang="en-AU" sz="3000" kern="1200" dirty="0"/>
            <a:t>Medical, drug &amp; alcohol management</a:t>
          </a:r>
        </a:p>
      </dsp:txBody>
      <dsp:txXfrm>
        <a:off x="1026632" y="1397688"/>
        <a:ext cx="8286959" cy="699124"/>
      </dsp:txXfrm>
    </dsp:sp>
    <dsp:sp modelId="{39E43B51-656A-4300-A388-53DF218433BA}">
      <dsp:nvSpPr>
        <dsp:cNvPr id="0" name=""/>
        <dsp:cNvSpPr/>
      </dsp:nvSpPr>
      <dsp:spPr>
        <a:xfrm>
          <a:off x="589680" y="1310298"/>
          <a:ext cx="873905" cy="873905"/>
        </a:xfrm>
        <a:prstGeom prst="ellipse">
          <a:avLst/>
        </a:prstGeom>
        <a:solidFill>
          <a:schemeClr val="lt1">
            <a:hueOff val="0"/>
            <a:satOff val="0"/>
            <a:lumOff val="0"/>
            <a:alphaOff val="0"/>
          </a:schemeClr>
        </a:solidFill>
        <a:ln w="25400" cap="flat" cmpd="sng" algn="ctr">
          <a:solidFill>
            <a:schemeClr val="accent4">
              <a:hueOff val="-1591575"/>
              <a:satOff val="6008"/>
              <a:lumOff val="-1275"/>
              <a:alphaOff val="0"/>
            </a:schemeClr>
          </a:solidFill>
          <a:prstDash val="solid"/>
        </a:ln>
        <a:effectLst/>
      </dsp:spPr>
      <dsp:style>
        <a:lnRef idx="2">
          <a:scrgbClr r="0" g="0" b="0"/>
        </a:lnRef>
        <a:fillRef idx="1">
          <a:scrgbClr r="0" g="0" b="0"/>
        </a:fillRef>
        <a:effectRef idx="0">
          <a:scrgbClr r="0" g="0" b="0"/>
        </a:effectRef>
        <a:fontRef idx="minor"/>
      </dsp:style>
    </dsp:sp>
    <dsp:sp modelId="{EEE7BE1F-5CF6-4773-8F41-BEEDD1595F8D}">
      <dsp:nvSpPr>
        <dsp:cNvPr id="0" name=""/>
        <dsp:cNvSpPr/>
      </dsp:nvSpPr>
      <dsp:spPr>
        <a:xfrm>
          <a:off x="1180390" y="2446039"/>
          <a:ext cx="8133200" cy="699124"/>
        </a:xfrm>
        <a:prstGeom prst="rect">
          <a:avLst/>
        </a:prstGeom>
        <a:solidFill>
          <a:schemeClr val="accent4">
            <a:hueOff val="-3183151"/>
            <a:satOff val="12015"/>
            <a:lumOff val="-254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4930" tIns="76200" rIns="76200" bIns="76200" numCol="1" spcCol="1270" anchor="ctr" anchorCtr="0">
          <a:noAutofit/>
        </a:bodyPr>
        <a:lstStyle/>
        <a:p>
          <a:pPr marL="0" lvl="0" indent="0" algn="l" defTabSz="1333500">
            <a:lnSpc>
              <a:spcPct val="90000"/>
            </a:lnSpc>
            <a:spcBef>
              <a:spcPct val="0"/>
            </a:spcBef>
            <a:spcAft>
              <a:spcPct val="35000"/>
            </a:spcAft>
            <a:buNone/>
          </a:pPr>
          <a:r>
            <a:rPr lang="en-AU" sz="3000" kern="1200" dirty="0"/>
            <a:t>Identification management</a:t>
          </a:r>
        </a:p>
      </dsp:txBody>
      <dsp:txXfrm>
        <a:off x="1180390" y="2446039"/>
        <a:ext cx="8133200" cy="699124"/>
      </dsp:txXfrm>
    </dsp:sp>
    <dsp:sp modelId="{B8FCEBCF-8AFA-4964-9091-49B26EE37845}">
      <dsp:nvSpPr>
        <dsp:cNvPr id="0" name=""/>
        <dsp:cNvSpPr/>
      </dsp:nvSpPr>
      <dsp:spPr>
        <a:xfrm>
          <a:off x="743438" y="2358648"/>
          <a:ext cx="873905" cy="873905"/>
        </a:xfrm>
        <a:prstGeom prst="ellipse">
          <a:avLst/>
        </a:prstGeom>
        <a:solidFill>
          <a:schemeClr val="lt1">
            <a:hueOff val="0"/>
            <a:satOff val="0"/>
            <a:lumOff val="0"/>
            <a:alphaOff val="0"/>
          </a:schemeClr>
        </a:solidFill>
        <a:ln w="25400" cap="flat" cmpd="sng" algn="ctr">
          <a:solidFill>
            <a:schemeClr val="accent4">
              <a:hueOff val="-3183151"/>
              <a:satOff val="12015"/>
              <a:lumOff val="-2549"/>
              <a:alphaOff val="0"/>
            </a:schemeClr>
          </a:solidFill>
          <a:prstDash val="solid"/>
        </a:ln>
        <a:effectLst/>
      </dsp:spPr>
      <dsp:style>
        <a:lnRef idx="2">
          <a:scrgbClr r="0" g="0" b="0"/>
        </a:lnRef>
        <a:fillRef idx="1">
          <a:scrgbClr r="0" g="0" b="0"/>
        </a:fillRef>
        <a:effectRef idx="0">
          <a:scrgbClr r="0" g="0" b="0"/>
        </a:effectRef>
        <a:fontRef idx="minor"/>
      </dsp:style>
    </dsp:sp>
    <dsp:sp modelId="{C64538CC-CC0F-4071-B317-3B870FC4C0E4}">
      <dsp:nvSpPr>
        <dsp:cNvPr id="0" name=""/>
        <dsp:cNvSpPr/>
      </dsp:nvSpPr>
      <dsp:spPr>
        <a:xfrm>
          <a:off x="1026632" y="3494390"/>
          <a:ext cx="8286959" cy="699124"/>
        </a:xfrm>
        <a:prstGeom prst="rect">
          <a:avLst/>
        </a:prstGeom>
        <a:solidFill>
          <a:schemeClr val="accent4">
            <a:hueOff val="-4774726"/>
            <a:satOff val="18023"/>
            <a:lumOff val="-382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4930" tIns="76200" rIns="76200" bIns="76200" numCol="1" spcCol="1270" anchor="ctr" anchorCtr="0">
          <a:noAutofit/>
        </a:bodyPr>
        <a:lstStyle/>
        <a:p>
          <a:pPr marL="0" lvl="0" indent="0" algn="l" defTabSz="1333500">
            <a:lnSpc>
              <a:spcPct val="90000"/>
            </a:lnSpc>
            <a:spcBef>
              <a:spcPct val="0"/>
            </a:spcBef>
            <a:spcAft>
              <a:spcPct val="35000"/>
            </a:spcAft>
            <a:buNone/>
          </a:pPr>
          <a:r>
            <a:rPr lang="en-AU" sz="3000" kern="1200" dirty="0"/>
            <a:t>Fatigue management</a:t>
          </a:r>
        </a:p>
      </dsp:txBody>
      <dsp:txXfrm>
        <a:off x="1026632" y="3494390"/>
        <a:ext cx="8286959" cy="699124"/>
      </dsp:txXfrm>
    </dsp:sp>
    <dsp:sp modelId="{DAC91E3D-6A8E-422A-AEFD-BBA0172C5F54}">
      <dsp:nvSpPr>
        <dsp:cNvPr id="0" name=""/>
        <dsp:cNvSpPr/>
      </dsp:nvSpPr>
      <dsp:spPr>
        <a:xfrm>
          <a:off x="589680" y="3406999"/>
          <a:ext cx="873905" cy="873905"/>
        </a:xfrm>
        <a:prstGeom prst="ellipse">
          <a:avLst/>
        </a:prstGeom>
        <a:solidFill>
          <a:schemeClr val="lt1">
            <a:hueOff val="0"/>
            <a:satOff val="0"/>
            <a:lumOff val="0"/>
            <a:alphaOff val="0"/>
          </a:schemeClr>
        </a:solidFill>
        <a:ln w="25400" cap="flat" cmpd="sng" algn="ctr">
          <a:solidFill>
            <a:schemeClr val="accent4">
              <a:hueOff val="-4774726"/>
              <a:satOff val="18023"/>
              <a:lumOff val="-3824"/>
              <a:alphaOff val="0"/>
            </a:schemeClr>
          </a:solidFill>
          <a:prstDash val="solid"/>
        </a:ln>
        <a:effectLst/>
      </dsp:spPr>
      <dsp:style>
        <a:lnRef idx="2">
          <a:scrgbClr r="0" g="0" b="0"/>
        </a:lnRef>
        <a:fillRef idx="1">
          <a:scrgbClr r="0" g="0" b="0"/>
        </a:fillRef>
        <a:effectRef idx="0">
          <a:scrgbClr r="0" g="0" b="0"/>
        </a:effectRef>
        <a:fontRef idx="minor"/>
      </dsp:style>
    </dsp:sp>
    <dsp:sp modelId="{B9D38BC2-0C17-461E-A312-A8660BBE253F}">
      <dsp:nvSpPr>
        <dsp:cNvPr id="0" name=""/>
        <dsp:cNvSpPr/>
      </dsp:nvSpPr>
      <dsp:spPr>
        <a:xfrm>
          <a:off x="525661" y="4542740"/>
          <a:ext cx="8787930" cy="699124"/>
        </a:xfrm>
        <a:prstGeom prst="rect">
          <a:avLst/>
        </a:prstGeom>
        <a:solidFill>
          <a:schemeClr val="accent4">
            <a:hueOff val="-6366302"/>
            <a:satOff val="24031"/>
            <a:lumOff val="-509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4930" tIns="76200" rIns="76200" bIns="76200" numCol="1" spcCol="1270" anchor="ctr" anchorCtr="0">
          <a:noAutofit/>
        </a:bodyPr>
        <a:lstStyle/>
        <a:p>
          <a:pPr marL="0" lvl="0" indent="0" algn="l" defTabSz="1333500">
            <a:lnSpc>
              <a:spcPct val="90000"/>
            </a:lnSpc>
            <a:spcBef>
              <a:spcPct val="0"/>
            </a:spcBef>
            <a:spcAft>
              <a:spcPct val="35000"/>
            </a:spcAft>
            <a:buNone/>
          </a:pPr>
          <a:r>
            <a:rPr lang="en-AU" sz="3000" kern="1200" dirty="0"/>
            <a:t>Blocks and suspensions</a:t>
          </a:r>
        </a:p>
      </dsp:txBody>
      <dsp:txXfrm>
        <a:off x="525661" y="4542740"/>
        <a:ext cx="8787930" cy="699124"/>
      </dsp:txXfrm>
    </dsp:sp>
    <dsp:sp modelId="{228E202E-4205-4BEB-82D4-D2D8119CB75E}">
      <dsp:nvSpPr>
        <dsp:cNvPr id="0" name=""/>
        <dsp:cNvSpPr/>
      </dsp:nvSpPr>
      <dsp:spPr>
        <a:xfrm>
          <a:off x="88708" y="4455350"/>
          <a:ext cx="873905" cy="873905"/>
        </a:xfrm>
        <a:prstGeom prst="ellipse">
          <a:avLst/>
        </a:prstGeom>
        <a:solidFill>
          <a:schemeClr val="lt1">
            <a:hueOff val="0"/>
            <a:satOff val="0"/>
            <a:lumOff val="0"/>
            <a:alphaOff val="0"/>
          </a:schemeClr>
        </a:solidFill>
        <a:ln w="25400" cap="flat" cmpd="sng" algn="ctr">
          <a:solidFill>
            <a:schemeClr val="accent4">
              <a:hueOff val="-6366302"/>
              <a:satOff val="24031"/>
              <a:lumOff val="-5098"/>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C6E1160-8FE4-4455-895D-751309DE1DCB}" type="datetimeFigureOut">
              <a:rPr lang="en-AU" smtClean="0"/>
              <a:t>14/11/2023</a:t>
            </a:fld>
            <a:endParaRPr lang="en-AU"/>
          </a:p>
        </p:txBody>
      </p:sp>
      <p:sp>
        <p:nvSpPr>
          <p:cNvPr id="4" name="Slide Image Placeholder 3"/>
          <p:cNvSpPr>
            <a:spLocks noGrp="1" noRot="1" noChangeAspect="1"/>
          </p:cNvSpPr>
          <p:nvPr>
            <p:ph type="sldImg" idx="2"/>
          </p:nvPr>
        </p:nvSpPr>
        <p:spPr>
          <a:xfrm>
            <a:off x="1246188" y="1143000"/>
            <a:ext cx="4365625"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9E499CC-38F8-43B7-90E8-626E4FB89857}" type="slidenum">
              <a:rPr lang="en-AU" smtClean="0"/>
              <a:t>‹#›</a:t>
            </a:fld>
            <a:endParaRPr lang="en-AU"/>
          </a:p>
        </p:txBody>
      </p:sp>
    </p:spTree>
    <p:extLst>
      <p:ext uri="{BB962C8B-B14F-4D97-AF65-F5344CB8AC3E}">
        <p14:creationId xmlns:p14="http://schemas.microsoft.com/office/powerpoint/2010/main" val="11252757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Our experience in rail </a:t>
            </a:r>
          </a:p>
          <a:p>
            <a:endParaRPr lang="en-AU" dirty="0"/>
          </a:p>
          <a:p>
            <a:r>
              <a:rPr lang="en-AU" dirty="0"/>
              <a:t>– operators (MTM)</a:t>
            </a:r>
          </a:p>
          <a:p>
            <a:pPr marL="171450" indent="-171450">
              <a:buFontTx/>
              <a:buChar char="-"/>
            </a:pPr>
            <a:r>
              <a:rPr lang="en-AU" dirty="0"/>
              <a:t>Developers (Sydney metro project)</a:t>
            </a:r>
          </a:p>
          <a:p>
            <a:pPr marL="171450" indent="-171450">
              <a:buFontTx/>
              <a:buChar char="-"/>
            </a:pPr>
            <a:r>
              <a:rPr lang="en-AU"/>
              <a:t>Construction </a:t>
            </a:r>
            <a:r>
              <a:rPr lang="en-AU" dirty="0"/>
              <a:t>parties (CPB, Farley Crossover incident – 2012 – fatal injuries)</a:t>
            </a:r>
          </a:p>
          <a:p>
            <a:endParaRPr lang="en-AU" dirty="0"/>
          </a:p>
        </p:txBody>
      </p:sp>
      <p:sp>
        <p:nvSpPr>
          <p:cNvPr id="4" name="Slide Number Placeholder 3"/>
          <p:cNvSpPr>
            <a:spLocks noGrp="1"/>
          </p:cNvSpPr>
          <p:nvPr>
            <p:ph type="sldNum" sz="quarter" idx="5"/>
          </p:nvPr>
        </p:nvSpPr>
        <p:spPr/>
        <p:txBody>
          <a:bodyPr/>
          <a:lstStyle/>
          <a:p>
            <a:fld id="{99E499CC-38F8-43B7-90E8-626E4FB89857}" type="slidenum">
              <a:rPr lang="en-AU" smtClean="0"/>
              <a:t>2</a:t>
            </a:fld>
            <a:endParaRPr lang="en-AU"/>
          </a:p>
        </p:txBody>
      </p:sp>
    </p:spTree>
    <p:extLst>
      <p:ext uri="{BB962C8B-B14F-4D97-AF65-F5344CB8AC3E}">
        <p14:creationId xmlns:p14="http://schemas.microsoft.com/office/powerpoint/2010/main" val="39498443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sz="1800" dirty="0">
              <a:effectLst/>
              <a:latin typeface="Arial" panose="020B0604020202020204" pitchFamily="34" charset="0"/>
              <a:ea typeface="Arial" panose="020B0604020202020204" pitchFamily="34" charset="0"/>
            </a:endParaRPr>
          </a:p>
        </p:txBody>
      </p:sp>
      <p:sp>
        <p:nvSpPr>
          <p:cNvPr id="4" name="Slide Number Placeholder 3"/>
          <p:cNvSpPr>
            <a:spLocks noGrp="1"/>
          </p:cNvSpPr>
          <p:nvPr>
            <p:ph type="sldNum" sz="quarter" idx="5"/>
          </p:nvPr>
        </p:nvSpPr>
        <p:spPr/>
        <p:txBody>
          <a:bodyPr/>
          <a:lstStyle/>
          <a:p>
            <a:fld id="{254C1EBF-8BAF-4A6B-A073-3CF5CC1931EC}" type="slidenum">
              <a:rPr lang="en-AU" smtClean="0"/>
              <a:t>3</a:t>
            </a:fld>
            <a:endParaRPr lang="en-AU"/>
          </a:p>
        </p:txBody>
      </p:sp>
    </p:spTree>
    <p:extLst>
      <p:ext uri="{BB962C8B-B14F-4D97-AF65-F5344CB8AC3E}">
        <p14:creationId xmlns:p14="http://schemas.microsoft.com/office/powerpoint/2010/main" val="32708616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AU" dirty="0"/>
          </a:p>
        </p:txBody>
      </p:sp>
      <p:sp>
        <p:nvSpPr>
          <p:cNvPr id="4" name="Slide Number Placeholder 3"/>
          <p:cNvSpPr>
            <a:spLocks noGrp="1"/>
          </p:cNvSpPr>
          <p:nvPr>
            <p:ph type="sldNum" sz="quarter" idx="5"/>
          </p:nvPr>
        </p:nvSpPr>
        <p:spPr/>
        <p:txBody>
          <a:bodyPr/>
          <a:lstStyle/>
          <a:p>
            <a:fld id="{254C1EBF-8BAF-4A6B-A073-3CF5CC1931EC}" type="slidenum">
              <a:rPr lang="en-AU" smtClean="0"/>
              <a:t>5</a:t>
            </a:fld>
            <a:endParaRPr lang="en-AU"/>
          </a:p>
        </p:txBody>
      </p:sp>
    </p:spTree>
    <p:extLst>
      <p:ext uri="{BB962C8B-B14F-4D97-AF65-F5344CB8AC3E}">
        <p14:creationId xmlns:p14="http://schemas.microsoft.com/office/powerpoint/2010/main" val="29981321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254C1EBF-8BAF-4A6B-A073-3CF5CC1931EC}" type="slidenum">
              <a:rPr lang="en-AU" smtClean="0"/>
              <a:t>6</a:t>
            </a:fld>
            <a:endParaRPr lang="en-AU"/>
          </a:p>
        </p:txBody>
      </p:sp>
    </p:spTree>
    <p:extLst>
      <p:ext uri="{BB962C8B-B14F-4D97-AF65-F5344CB8AC3E}">
        <p14:creationId xmlns:p14="http://schemas.microsoft.com/office/powerpoint/2010/main" val="22354784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254C1EBF-8BAF-4A6B-A073-3CF5CC1931EC}" type="slidenum">
              <a:rPr lang="en-AU" smtClean="0"/>
              <a:t>7</a:t>
            </a:fld>
            <a:endParaRPr lang="en-AU"/>
          </a:p>
        </p:txBody>
      </p:sp>
    </p:spTree>
    <p:extLst>
      <p:ext uri="{BB962C8B-B14F-4D97-AF65-F5344CB8AC3E}">
        <p14:creationId xmlns:p14="http://schemas.microsoft.com/office/powerpoint/2010/main" val="27528392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AU" b="1" dirty="0"/>
          </a:p>
        </p:txBody>
      </p:sp>
      <p:sp>
        <p:nvSpPr>
          <p:cNvPr id="4" name="Slide Number Placeholder 3"/>
          <p:cNvSpPr>
            <a:spLocks noGrp="1"/>
          </p:cNvSpPr>
          <p:nvPr>
            <p:ph type="sldNum" sz="quarter" idx="5"/>
          </p:nvPr>
        </p:nvSpPr>
        <p:spPr/>
        <p:txBody>
          <a:bodyPr/>
          <a:lstStyle/>
          <a:p>
            <a:fld id="{254C1EBF-8BAF-4A6B-A073-3CF5CC1931EC}" type="slidenum">
              <a:rPr lang="en-AU" smtClean="0"/>
              <a:t>8</a:t>
            </a:fld>
            <a:endParaRPr lang="en-AU"/>
          </a:p>
        </p:txBody>
      </p:sp>
    </p:spTree>
    <p:extLst>
      <p:ext uri="{BB962C8B-B14F-4D97-AF65-F5344CB8AC3E}">
        <p14:creationId xmlns:p14="http://schemas.microsoft.com/office/powerpoint/2010/main" val="13643904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AU" dirty="0"/>
              <a:t>The individual pleaded guilty to three charges relating to serious and repeated breaches of the </a:t>
            </a:r>
            <a:r>
              <a:rPr lang="en-AU" dirty="0" err="1"/>
              <a:t>RSNL</a:t>
            </a:r>
            <a:r>
              <a:rPr lang="en-AU" dirty="0"/>
              <a:t>. </a:t>
            </a:r>
          </a:p>
          <a:p>
            <a:pPr marL="171450" indent="-171450">
              <a:buFont typeface="Arial" panose="020B0604020202020204" pitchFamily="34" charset="0"/>
              <a:buChar char="•"/>
            </a:pPr>
            <a:r>
              <a:rPr lang="en-AU" dirty="0"/>
              <a:t>Section 56 of the </a:t>
            </a:r>
            <a:r>
              <a:rPr lang="en-AU" dirty="0" err="1"/>
              <a:t>RSNL</a:t>
            </a:r>
            <a:r>
              <a:rPr lang="en-AU" dirty="0"/>
              <a:t> outlines the duties of rail safety workers when carrying out work, including:</a:t>
            </a:r>
          </a:p>
          <a:p>
            <a:pPr marL="628650" lvl="1" indent="-171450">
              <a:buFont typeface="Arial" panose="020B0604020202020204" pitchFamily="34" charset="0"/>
              <a:buChar char="•"/>
            </a:pPr>
            <a:r>
              <a:rPr lang="en-AU" dirty="0"/>
              <a:t>(a) taking reasonable care for his or her own safety; and </a:t>
            </a:r>
          </a:p>
          <a:p>
            <a:pPr marL="628650" lvl="1" indent="-171450">
              <a:buFont typeface="Arial" panose="020B0604020202020204" pitchFamily="34" charset="0"/>
              <a:buChar char="•"/>
            </a:pPr>
            <a:r>
              <a:rPr lang="en-AU" dirty="0"/>
              <a:t>(b) taking reasonable care that his or her acts or omissions do not adversely affect the safety of other persons. </a:t>
            </a:r>
          </a:p>
          <a:p>
            <a:pPr marL="628650" lvl="1" indent="-171450">
              <a:buFont typeface="Arial" panose="020B0604020202020204" pitchFamily="34" charset="0"/>
              <a:buChar char="•"/>
            </a:pPr>
            <a:r>
              <a:rPr lang="en-AU" dirty="0"/>
              <a:t>(c) comply, so far as the worker is reasonably able, with any reasonable instruction given by the rail transport operator to allow the operator to comply with the </a:t>
            </a:r>
            <a:r>
              <a:rPr lang="en-AU" dirty="0" err="1"/>
              <a:t>RSNL</a:t>
            </a:r>
            <a:r>
              <a:rPr lang="en-AU" dirty="0"/>
              <a:t>. </a:t>
            </a:r>
          </a:p>
          <a:p>
            <a:pPr marL="171450" lvl="0" indent="-171450">
              <a:buFont typeface="Arial" panose="020B0604020202020204" pitchFamily="34" charset="0"/>
              <a:buChar char="•"/>
            </a:pPr>
            <a:r>
              <a:rPr lang="en-AU" dirty="0"/>
              <a:t>The individual’s behaviour, particularly as a Protection Officer, had the potential to endanger not only his life but those of other track workers reliant on him to ensure their safety while working in the rail corridor. </a:t>
            </a:r>
          </a:p>
          <a:p>
            <a:pPr marL="171450" lvl="0" indent="-171450">
              <a:buFont typeface="Arial" panose="020B0604020202020204" pitchFamily="34" charset="0"/>
              <a:buChar char="•"/>
            </a:pPr>
            <a:r>
              <a:rPr lang="en-AU" dirty="0"/>
              <a:t>The individual also previously undertaken to </a:t>
            </a:r>
            <a:r>
              <a:rPr lang="en-AU" dirty="0" err="1"/>
              <a:t>TfNSW</a:t>
            </a:r>
            <a:r>
              <a:rPr lang="en-AU" dirty="0"/>
              <a:t> that he would comply with the Fatigue Management Standard prior to the latest breaches occurring. </a:t>
            </a:r>
          </a:p>
        </p:txBody>
      </p:sp>
      <p:sp>
        <p:nvSpPr>
          <p:cNvPr id="4" name="Slide Number Placeholder 3"/>
          <p:cNvSpPr>
            <a:spLocks noGrp="1"/>
          </p:cNvSpPr>
          <p:nvPr>
            <p:ph type="sldNum" sz="quarter" idx="5"/>
          </p:nvPr>
        </p:nvSpPr>
        <p:spPr/>
        <p:txBody>
          <a:bodyPr/>
          <a:lstStyle/>
          <a:p>
            <a:fld id="{95D51F5D-1A8E-4228-859F-1344CECA59D3}" type="slidenum">
              <a:rPr lang="en-AU" smtClean="0"/>
              <a:t>10</a:t>
            </a:fld>
            <a:endParaRPr lang="en-AU"/>
          </a:p>
        </p:txBody>
      </p:sp>
    </p:spTree>
    <p:extLst>
      <p:ext uri="{BB962C8B-B14F-4D97-AF65-F5344CB8AC3E}">
        <p14:creationId xmlns:p14="http://schemas.microsoft.com/office/powerpoint/2010/main" val="4841327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AU" dirty="0"/>
              <a:t>A Sydney Trains representative subsequently stated that the organisation had fully cooperated with the investigation and addressed all safety issues identified by the </a:t>
            </a:r>
            <a:r>
              <a:rPr lang="en-AU" dirty="0" err="1"/>
              <a:t>OTSI</a:t>
            </a:r>
            <a:r>
              <a:rPr lang="en-AU" dirty="0"/>
              <a:t> and that its Fatigue Management System complied with requirements of the </a:t>
            </a:r>
            <a:r>
              <a:rPr lang="en-AU" dirty="0" err="1"/>
              <a:t>RSNL</a:t>
            </a:r>
            <a:r>
              <a:rPr lang="en-AU" dirty="0"/>
              <a:t> and Regulations and </a:t>
            </a:r>
            <a:r>
              <a:rPr lang="en-AU" dirty="0" err="1"/>
              <a:t>WHS</a:t>
            </a:r>
            <a:r>
              <a:rPr lang="en-AU" dirty="0"/>
              <a:t> Act and Regulations. </a:t>
            </a:r>
          </a:p>
        </p:txBody>
      </p:sp>
      <p:sp>
        <p:nvSpPr>
          <p:cNvPr id="4" name="Slide Number Placeholder 3"/>
          <p:cNvSpPr>
            <a:spLocks noGrp="1"/>
          </p:cNvSpPr>
          <p:nvPr>
            <p:ph type="sldNum" sz="quarter" idx="5"/>
          </p:nvPr>
        </p:nvSpPr>
        <p:spPr/>
        <p:txBody>
          <a:bodyPr/>
          <a:lstStyle/>
          <a:p>
            <a:fld id="{95D51F5D-1A8E-4228-859F-1344CECA59D3}" type="slidenum">
              <a:rPr lang="en-AU" smtClean="0"/>
              <a:t>11</a:t>
            </a:fld>
            <a:endParaRPr lang="en-AU"/>
          </a:p>
        </p:txBody>
      </p:sp>
    </p:spTree>
    <p:extLst>
      <p:ext uri="{BB962C8B-B14F-4D97-AF65-F5344CB8AC3E}">
        <p14:creationId xmlns:p14="http://schemas.microsoft.com/office/powerpoint/2010/main" val="36728861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AU" b="0" i="0" dirty="0">
                <a:solidFill>
                  <a:srgbClr val="212529"/>
                </a:solidFill>
                <a:effectLst/>
                <a:latin typeface="neue-haas-grotesk-text"/>
              </a:rPr>
              <a:t>Amendments to s 117 </a:t>
            </a:r>
            <a:r>
              <a:rPr lang="en-AU" b="0" i="1" dirty="0" err="1">
                <a:solidFill>
                  <a:srgbClr val="212529"/>
                </a:solidFill>
                <a:effectLst/>
                <a:latin typeface="neue-haas-grotesk-text"/>
              </a:rPr>
              <a:t>RSNL</a:t>
            </a:r>
            <a:r>
              <a:rPr lang="en-AU" b="0" i="1" dirty="0">
                <a:solidFill>
                  <a:srgbClr val="212529"/>
                </a:solidFill>
                <a:effectLst/>
                <a:latin typeface="neue-haas-grotesk-text"/>
              </a:rPr>
              <a:t>. </a:t>
            </a:r>
            <a:endParaRPr lang="en-AU" b="0" i="0" dirty="0">
              <a:solidFill>
                <a:srgbClr val="212529"/>
              </a:solidFill>
              <a:effectLst/>
              <a:latin typeface="neue-haas-grotesk-text"/>
            </a:endParaRPr>
          </a:p>
          <a:p>
            <a:pPr marL="171450" indent="-171450">
              <a:buFont typeface="Arial" panose="020B0604020202020204" pitchFamily="34" charset="0"/>
              <a:buChar char="•"/>
            </a:pPr>
            <a:r>
              <a:rPr lang="en-AU" b="0" i="0" dirty="0">
                <a:solidFill>
                  <a:srgbClr val="212529"/>
                </a:solidFill>
                <a:effectLst/>
                <a:latin typeface="neue-haas-grotesk-text"/>
              </a:rPr>
              <a:t>The changes are particularly relevant for labour hire companies, with workers contracted under such arrangements subject to safety duties under </a:t>
            </a:r>
            <a:r>
              <a:rPr lang="en-AU" b="0" i="1" dirty="0">
                <a:solidFill>
                  <a:srgbClr val="212529"/>
                </a:solidFill>
                <a:effectLst/>
                <a:latin typeface="neue-haas-grotesk-text"/>
              </a:rPr>
              <a:t>Rail Safety National Law</a:t>
            </a:r>
            <a:r>
              <a:rPr lang="en-AU" b="0" i="0" dirty="0">
                <a:solidFill>
                  <a:srgbClr val="212529"/>
                </a:solidFill>
                <a:effectLst/>
                <a:latin typeface="neue-haas-grotesk-text"/>
              </a:rPr>
              <a:t>. </a:t>
            </a:r>
          </a:p>
          <a:p>
            <a:pPr marL="171450" indent="-171450">
              <a:buFont typeface="Arial" panose="020B0604020202020204" pitchFamily="34" charset="0"/>
              <a:buChar char="•"/>
            </a:pPr>
            <a:r>
              <a:rPr lang="en-AU" b="0" i="0" dirty="0">
                <a:solidFill>
                  <a:srgbClr val="212529"/>
                </a:solidFill>
                <a:effectLst/>
                <a:latin typeface="neue-haas-grotesk-text"/>
              </a:rPr>
              <a:t>This effort to tighten the national legislation and stamp out fraud is to prevent activities that can have a catastrophic impact on rail safety. </a:t>
            </a:r>
          </a:p>
          <a:p>
            <a:pPr marL="171450" indent="-171450">
              <a:buFont typeface="Arial" panose="020B0604020202020204" pitchFamily="34" charset="0"/>
              <a:buChar char="•"/>
            </a:pPr>
            <a:r>
              <a:rPr lang="en-AU" b="0" i="0" dirty="0">
                <a:solidFill>
                  <a:srgbClr val="212529"/>
                </a:solidFill>
                <a:effectLst/>
                <a:latin typeface="neue-haas-grotesk-text"/>
              </a:rPr>
              <a:t>It is expected the amendments to the law will provide further confidence in the training and qualifications of all rail safety workers and help further improve national rail safety. </a:t>
            </a:r>
            <a:endParaRPr lang="en-AU" dirty="0"/>
          </a:p>
        </p:txBody>
      </p:sp>
      <p:sp>
        <p:nvSpPr>
          <p:cNvPr id="4" name="Slide Number Placeholder 3"/>
          <p:cNvSpPr>
            <a:spLocks noGrp="1"/>
          </p:cNvSpPr>
          <p:nvPr>
            <p:ph type="sldNum" sz="quarter" idx="5"/>
          </p:nvPr>
        </p:nvSpPr>
        <p:spPr/>
        <p:txBody>
          <a:bodyPr/>
          <a:lstStyle/>
          <a:p>
            <a:fld id="{95D51F5D-1A8E-4228-859F-1344CECA59D3}" type="slidenum">
              <a:rPr lang="en-AU" smtClean="0"/>
              <a:t>14</a:t>
            </a:fld>
            <a:endParaRPr lang="en-AU"/>
          </a:p>
        </p:txBody>
      </p:sp>
    </p:spTree>
    <p:extLst>
      <p:ext uri="{BB962C8B-B14F-4D97-AF65-F5344CB8AC3E}">
        <p14:creationId xmlns:p14="http://schemas.microsoft.com/office/powerpoint/2010/main" val="21459991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254C1EBF-8BAF-4A6B-A073-3CF5CC1931EC}" type="slidenum">
              <a:rPr lang="en-AU" smtClean="0"/>
              <a:t>16</a:t>
            </a:fld>
            <a:endParaRPr lang="en-AU"/>
          </a:p>
        </p:txBody>
      </p:sp>
    </p:spTree>
    <p:extLst>
      <p:ext uri="{BB962C8B-B14F-4D97-AF65-F5344CB8AC3E}">
        <p14:creationId xmlns:p14="http://schemas.microsoft.com/office/powerpoint/2010/main" val="421917752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p:bg bwMode="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Placeholder"/>
          <p:cNvSpPr>
            <a:spLocks noGrp="1"/>
          </p:cNvSpPr>
          <p:nvPr>
            <p:ph type="body" sz="quarter" idx="10" hasCustomPrompt="1"/>
          </p:nvPr>
        </p:nvSpPr>
        <p:spPr>
          <a:xfrm>
            <a:off x="539750" y="5328655"/>
            <a:ext cx="9612313" cy="1612749"/>
          </a:xfrm>
          <a:blipFill dpi="0" rotWithShape="1">
            <a:blip r:embed="rId3">
              <a:extLst>
                <a:ext uri="{28A0092B-C50C-407E-A947-70E740481C1C}">
                  <a14:useLocalDpi xmlns:a14="http://schemas.microsoft.com/office/drawing/2010/main" val="0"/>
                </a:ext>
              </a:extLst>
            </a:blip>
            <a:srcRect/>
            <a:stretch>
              <a:fillRect/>
            </a:stretch>
          </a:blipFill>
        </p:spPr>
        <p:txBody>
          <a:bodyPr lIns="360000" anchor="b" anchorCtr="0">
            <a:spAutoFit/>
          </a:bodyPr>
          <a:lstStyle>
            <a:lvl1pPr marL="0">
              <a:lnSpc>
                <a:spcPct val="90000"/>
              </a:lnSpc>
              <a:spcAft>
                <a:spcPts val="1200"/>
              </a:spcAft>
              <a:defRPr sz="2400" baseline="0">
                <a:solidFill>
                  <a:schemeClr val="tx2"/>
                </a:solidFill>
                <a:latin typeface="+mj-lt"/>
              </a:defRPr>
            </a:lvl1pPr>
            <a:lvl2pPr marL="0">
              <a:spcAft>
                <a:spcPts val="1800"/>
              </a:spcAft>
              <a:defRPr sz="2000" baseline="0">
                <a:solidFill>
                  <a:schemeClr val="accent2"/>
                </a:solidFill>
                <a:latin typeface="+mj-lt"/>
              </a:defRPr>
            </a:lvl2pPr>
            <a:lvl3pPr marL="0" indent="0">
              <a:spcAft>
                <a:spcPts val="1800"/>
              </a:spcAft>
              <a:buNone/>
              <a:defRPr sz="1600" b="1" baseline="0">
                <a:solidFill>
                  <a:schemeClr val="tx2"/>
                </a:solidFill>
                <a:latin typeface="+mn-lt"/>
              </a:defRPr>
            </a:lvl3pPr>
            <a:lvl4pPr marL="0" indent="0">
              <a:spcAft>
                <a:spcPts val="300"/>
              </a:spcAft>
              <a:buNone/>
              <a:defRPr sz="1200" baseline="0">
                <a:solidFill>
                  <a:schemeClr val="tx2"/>
                </a:solidFill>
                <a:latin typeface="+mn-lt"/>
              </a:defRPr>
            </a:lvl4pPr>
          </a:lstStyle>
          <a:p>
            <a:pPr lvl="0"/>
            <a:r>
              <a:rPr lang="en-GB" noProof="0" dirty="0"/>
              <a:t>[Title]</a:t>
            </a:r>
          </a:p>
          <a:p>
            <a:pPr lvl="1"/>
            <a:r>
              <a:rPr lang="en-GB" noProof="0" dirty="0"/>
              <a:t>[Subtitle] (delete if not required)</a:t>
            </a:r>
          </a:p>
          <a:p>
            <a:pPr lvl="2"/>
            <a:r>
              <a:rPr lang="en-GB" noProof="0" dirty="0"/>
              <a:t>[Date]</a:t>
            </a:r>
          </a:p>
          <a:p>
            <a:pPr lvl="3"/>
            <a:r>
              <a:rPr lang="en-GB" noProof="0" dirty="0"/>
              <a:t>[Contacts]</a:t>
            </a:r>
          </a:p>
        </p:txBody>
      </p:sp>
    </p:spTree>
    <p:extLst>
      <p:ext uri="{BB962C8B-B14F-4D97-AF65-F5344CB8AC3E}">
        <p14:creationId xmlns:p14="http://schemas.microsoft.com/office/powerpoint/2010/main" val="33712993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w/image">
    <p:bg bwMode="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Placeholder"/>
          <p:cNvSpPr>
            <a:spLocks noGrp="1"/>
          </p:cNvSpPr>
          <p:nvPr>
            <p:ph type="body" sz="quarter" idx="11" hasCustomPrompt="1"/>
          </p:nvPr>
        </p:nvSpPr>
        <p:spPr>
          <a:xfrm>
            <a:off x="539749" y="5328655"/>
            <a:ext cx="6864351" cy="1612749"/>
          </a:xfrm>
          <a:blipFill dpi="0" rotWithShape="1">
            <a:blip r:embed="rId3"/>
            <a:srcRect/>
            <a:stretch>
              <a:fillRect r="-38000"/>
            </a:stretch>
          </a:blipFill>
        </p:spPr>
        <p:txBody>
          <a:bodyPr wrap="square" lIns="360000" rIns="0" anchor="b" anchorCtr="0">
            <a:spAutoFit/>
          </a:bodyPr>
          <a:lstStyle>
            <a:lvl1pPr>
              <a:lnSpc>
                <a:spcPct val="90000"/>
              </a:lnSpc>
              <a:spcAft>
                <a:spcPts val="1200"/>
              </a:spcAft>
              <a:defRPr sz="2400" baseline="0">
                <a:solidFill>
                  <a:schemeClr val="tx2"/>
                </a:solidFill>
                <a:latin typeface="+mj-lt"/>
              </a:defRPr>
            </a:lvl1pPr>
            <a:lvl2pPr>
              <a:spcAft>
                <a:spcPts val="1800"/>
              </a:spcAft>
              <a:defRPr sz="2000" baseline="0">
                <a:solidFill>
                  <a:schemeClr val="accent2"/>
                </a:solidFill>
                <a:latin typeface="+mj-lt"/>
              </a:defRPr>
            </a:lvl2pPr>
            <a:lvl3pPr marL="0" indent="0">
              <a:spcAft>
                <a:spcPts val="1800"/>
              </a:spcAft>
              <a:buFontTx/>
              <a:buNone/>
              <a:defRPr sz="1600" b="1" baseline="0">
                <a:solidFill>
                  <a:schemeClr val="tx2"/>
                </a:solidFill>
              </a:defRPr>
            </a:lvl3pPr>
            <a:lvl4pPr marL="0" indent="0">
              <a:spcAft>
                <a:spcPts val="300"/>
              </a:spcAft>
              <a:buFontTx/>
              <a:buNone/>
              <a:defRPr sz="1200" baseline="0">
                <a:solidFill>
                  <a:schemeClr val="tx2"/>
                </a:solidFill>
              </a:defRPr>
            </a:lvl4pPr>
            <a:lvl5pPr>
              <a:defRPr>
                <a:solidFill>
                  <a:schemeClr val="tx2"/>
                </a:solidFill>
              </a:defRPr>
            </a:lvl5pPr>
          </a:lstStyle>
          <a:p>
            <a:pPr lvl="0"/>
            <a:r>
              <a:rPr lang="en-GB" noProof="0" dirty="0"/>
              <a:t>[Title]</a:t>
            </a:r>
          </a:p>
          <a:p>
            <a:pPr lvl="1"/>
            <a:r>
              <a:rPr lang="en-GB" noProof="0" dirty="0"/>
              <a:t>[Subtitle] (delete if not required)</a:t>
            </a:r>
          </a:p>
          <a:p>
            <a:pPr lvl="2"/>
            <a:r>
              <a:rPr lang="en-GB" noProof="0" dirty="0"/>
              <a:t>[Date]</a:t>
            </a:r>
          </a:p>
          <a:p>
            <a:pPr lvl="3"/>
            <a:r>
              <a:rPr lang="en-GB" noProof="0" dirty="0"/>
              <a:t>[Contacts]</a:t>
            </a:r>
          </a:p>
        </p:txBody>
      </p:sp>
      <p:sp>
        <p:nvSpPr>
          <p:cNvPr id="3" name="Picture Placeholder 2"/>
          <p:cNvSpPr>
            <a:spLocks noGrp="1"/>
          </p:cNvSpPr>
          <p:nvPr>
            <p:ph type="pic" sz="quarter" idx="12"/>
          </p:nvPr>
        </p:nvSpPr>
        <p:spPr>
          <a:xfrm>
            <a:off x="7812063" y="650345"/>
            <a:ext cx="2340000" cy="6300000"/>
          </a:xfrm>
          <a:solidFill>
            <a:schemeClr val="bg2">
              <a:lumMod val="40000"/>
              <a:lumOff val="60000"/>
            </a:schemeClr>
          </a:solidFill>
        </p:spPr>
        <p:txBody>
          <a:bodyPr tIns="2808000" anchor="t" anchorCtr="0"/>
          <a:lstStyle>
            <a:lvl1pPr algn="ctr">
              <a:defRPr sz="1400"/>
            </a:lvl1pPr>
          </a:lstStyle>
          <a:p>
            <a:r>
              <a:rPr lang="en-US" noProof="0"/>
              <a:t>Click icon to add picture</a:t>
            </a:r>
            <a:endParaRPr lang="en-GB" noProof="0" dirty="0"/>
          </a:p>
        </p:txBody>
      </p:sp>
    </p:spTree>
    <p:extLst>
      <p:ext uri="{BB962C8B-B14F-4D97-AF65-F5344CB8AC3E}">
        <p14:creationId xmlns:p14="http://schemas.microsoft.com/office/powerpoint/2010/main" val="3277805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le w/pattern">
    <p:bg bwMode="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074" name="Pattern" descr="H:\Resources\Templates\Embargo (Refresh)\MSO Templates - Pitch and Presentation\Presentation template_new\Assets\Patter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11194" y="658283"/>
            <a:ext cx="2340869" cy="6300229"/>
          </a:xfrm>
          <a:prstGeom prst="rect">
            <a:avLst/>
          </a:prstGeom>
          <a:noFill/>
          <a:extLst>
            <a:ext uri="{909E8E84-426E-40DD-AFC4-6F175D3DCCD1}">
              <a14:hiddenFill xmlns:a14="http://schemas.microsoft.com/office/drawing/2010/main">
                <a:solidFill>
                  <a:srgbClr val="FFFFFF"/>
                </a:solidFill>
              </a14:hiddenFill>
            </a:ext>
          </a:extLst>
        </p:spPr>
      </p:pic>
      <p:sp>
        <p:nvSpPr>
          <p:cNvPr id="7" name="Title Placeholder"/>
          <p:cNvSpPr>
            <a:spLocks noGrp="1"/>
          </p:cNvSpPr>
          <p:nvPr>
            <p:ph type="body" sz="quarter" idx="11" hasCustomPrompt="1"/>
          </p:nvPr>
        </p:nvSpPr>
        <p:spPr>
          <a:xfrm>
            <a:off x="539750" y="5328655"/>
            <a:ext cx="6864349" cy="1612749"/>
          </a:xfrm>
          <a:blipFill dpi="0" rotWithShape="1">
            <a:blip r:embed="rId4"/>
            <a:srcRect/>
            <a:stretch>
              <a:fillRect r="-38000"/>
            </a:stretch>
          </a:blipFill>
        </p:spPr>
        <p:txBody>
          <a:bodyPr wrap="square" lIns="360000" anchor="b" anchorCtr="0">
            <a:spAutoFit/>
          </a:bodyPr>
          <a:lstStyle>
            <a:lvl1pPr>
              <a:lnSpc>
                <a:spcPct val="90000"/>
              </a:lnSpc>
              <a:spcAft>
                <a:spcPts val="1200"/>
              </a:spcAft>
              <a:defRPr sz="2400" baseline="0">
                <a:solidFill>
                  <a:schemeClr val="tx2"/>
                </a:solidFill>
                <a:latin typeface="+mj-lt"/>
              </a:defRPr>
            </a:lvl1pPr>
            <a:lvl2pPr>
              <a:spcAft>
                <a:spcPts val="1800"/>
              </a:spcAft>
              <a:defRPr sz="2000" baseline="0">
                <a:solidFill>
                  <a:schemeClr val="accent2"/>
                </a:solidFill>
                <a:latin typeface="+mj-lt"/>
              </a:defRPr>
            </a:lvl2pPr>
            <a:lvl3pPr marL="0" indent="0">
              <a:spcAft>
                <a:spcPts val="1800"/>
              </a:spcAft>
              <a:buFontTx/>
              <a:buNone/>
              <a:defRPr sz="1600" b="1" baseline="0">
                <a:solidFill>
                  <a:schemeClr val="tx2"/>
                </a:solidFill>
              </a:defRPr>
            </a:lvl3pPr>
            <a:lvl4pPr marL="1588" indent="0">
              <a:spcAft>
                <a:spcPts val="30"/>
              </a:spcAft>
              <a:buNone/>
              <a:defRPr sz="1200" baseline="0">
                <a:solidFill>
                  <a:schemeClr val="tx2"/>
                </a:solidFill>
              </a:defRPr>
            </a:lvl4pPr>
            <a:lvl5pPr marL="3175" indent="0">
              <a:buNone/>
              <a:defRPr>
                <a:solidFill>
                  <a:schemeClr val="tx2"/>
                </a:solidFill>
              </a:defRPr>
            </a:lvl5pPr>
          </a:lstStyle>
          <a:p>
            <a:pPr lvl="0"/>
            <a:r>
              <a:rPr lang="en-GB" noProof="0" dirty="0"/>
              <a:t>[Title]</a:t>
            </a:r>
          </a:p>
          <a:p>
            <a:pPr lvl="1"/>
            <a:r>
              <a:rPr lang="en-GB" noProof="0" dirty="0"/>
              <a:t>[Subtitle] (delete if not required)</a:t>
            </a:r>
          </a:p>
          <a:p>
            <a:pPr lvl="2"/>
            <a:r>
              <a:rPr lang="en-GB" noProof="0" dirty="0"/>
              <a:t>[Date]</a:t>
            </a:r>
          </a:p>
          <a:p>
            <a:pPr lvl="3"/>
            <a:r>
              <a:rPr lang="en-GB" noProof="0" dirty="0"/>
              <a:t>[Contacts]</a:t>
            </a:r>
          </a:p>
        </p:txBody>
      </p:sp>
    </p:spTree>
    <p:extLst>
      <p:ext uri="{BB962C8B-B14F-4D97-AF65-F5344CB8AC3E}">
        <p14:creationId xmlns:p14="http://schemas.microsoft.com/office/powerpoint/2010/main" val="42525687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Divider">
    <p:bg bwMode="gray">
      <p:bgPr>
        <a:solidFill>
          <a:schemeClr val="bg1"/>
        </a:solidFill>
        <a:effectLst/>
      </p:bgPr>
    </p:bg>
    <p:spTree>
      <p:nvGrpSpPr>
        <p:cNvPr id="1" name=""/>
        <p:cNvGrpSpPr/>
        <p:nvPr/>
      </p:nvGrpSpPr>
      <p:grpSpPr>
        <a:xfrm>
          <a:off x="0" y="0"/>
          <a:ext cx="0" cy="0"/>
          <a:chOff x="0" y="0"/>
          <a:chExt cx="0" cy="0"/>
        </a:xfrm>
      </p:grpSpPr>
      <p:sp>
        <p:nvSpPr>
          <p:cNvPr id="6" name="Title Placeholder"/>
          <p:cNvSpPr>
            <a:spLocks noGrp="1"/>
          </p:cNvSpPr>
          <p:nvPr>
            <p:ph type="body" sz="quarter" idx="11" hasCustomPrompt="1"/>
          </p:nvPr>
        </p:nvSpPr>
        <p:spPr>
          <a:xfrm>
            <a:off x="539750" y="3365132"/>
            <a:ext cx="9612250" cy="830997"/>
          </a:xfrm>
          <a:blipFill dpi="0" rotWithShape="1">
            <a:blip r:embed="rId2" cstate="print">
              <a:extLst>
                <a:ext uri="{28A0092B-C50C-407E-A947-70E740481C1C}">
                  <a14:useLocalDpi xmlns:a14="http://schemas.microsoft.com/office/drawing/2010/main" val="0"/>
                </a:ext>
              </a:extLst>
            </a:blip>
            <a:srcRect/>
            <a:stretch>
              <a:fillRect/>
            </a:stretch>
          </a:blipFill>
        </p:spPr>
        <p:txBody>
          <a:bodyPr wrap="square" lIns="360000" anchor="ctr" anchorCtr="0">
            <a:spAutoFit/>
          </a:bodyPr>
          <a:lstStyle>
            <a:lvl1pPr>
              <a:lnSpc>
                <a:spcPct val="100000"/>
              </a:lnSpc>
              <a:spcAft>
                <a:spcPts val="1200"/>
              </a:spcAft>
              <a:defRPr sz="2400" baseline="0">
                <a:solidFill>
                  <a:schemeClr val="tx2"/>
                </a:solidFill>
                <a:latin typeface="+mj-lt"/>
              </a:defRPr>
            </a:lvl1pPr>
            <a:lvl2pPr>
              <a:lnSpc>
                <a:spcPct val="100000"/>
              </a:lnSpc>
              <a:defRPr sz="2000" b="0" baseline="0">
                <a:solidFill>
                  <a:schemeClr val="accent2"/>
                </a:solidFill>
                <a:latin typeface="+mj-lt"/>
              </a:defRPr>
            </a:lvl2pPr>
          </a:lstStyle>
          <a:p>
            <a:pPr lvl="0"/>
            <a:r>
              <a:rPr lang="en-GB" noProof="0" dirty="0"/>
              <a:t>[Divider title]</a:t>
            </a:r>
          </a:p>
          <a:p>
            <a:pPr lvl="1"/>
            <a:r>
              <a:rPr lang="en-GB" noProof="0" dirty="0"/>
              <a:t>[Subtitle] (delete if not required)</a:t>
            </a:r>
          </a:p>
        </p:txBody>
      </p:sp>
    </p:spTree>
    <p:extLst>
      <p:ext uri="{BB962C8B-B14F-4D97-AF65-F5344CB8AC3E}">
        <p14:creationId xmlns:p14="http://schemas.microsoft.com/office/powerpoint/2010/main" val="19738679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Divider w/image">
    <p:bg bwMode="gray">
      <p:bgPr>
        <a:solidFill>
          <a:schemeClr val="bg1"/>
        </a:solidFill>
        <a:effectLst/>
      </p:bgPr>
    </p:bg>
    <p:spTree>
      <p:nvGrpSpPr>
        <p:cNvPr id="1" name=""/>
        <p:cNvGrpSpPr/>
        <p:nvPr/>
      </p:nvGrpSpPr>
      <p:grpSpPr>
        <a:xfrm>
          <a:off x="0" y="0"/>
          <a:ext cx="0" cy="0"/>
          <a:chOff x="0" y="0"/>
          <a:chExt cx="0" cy="0"/>
        </a:xfrm>
      </p:grpSpPr>
      <p:sp>
        <p:nvSpPr>
          <p:cNvPr id="5" name="Title Placeholder"/>
          <p:cNvSpPr>
            <a:spLocks noGrp="1"/>
          </p:cNvSpPr>
          <p:nvPr>
            <p:ph type="body" sz="quarter" idx="11" hasCustomPrompt="1"/>
          </p:nvPr>
        </p:nvSpPr>
        <p:spPr>
          <a:xfrm>
            <a:off x="539750" y="3365132"/>
            <a:ext cx="6864350" cy="830997"/>
          </a:xfrm>
          <a:blipFill>
            <a:blip r:embed="rId2"/>
            <a:stretch>
              <a:fillRect r="-38000"/>
            </a:stretch>
          </a:blipFill>
        </p:spPr>
        <p:txBody>
          <a:bodyPr lIns="360000" anchor="ctr" anchorCtr="0">
            <a:spAutoFit/>
          </a:bodyPr>
          <a:lstStyle>
            <a:lvl1pPr>
              <a:lnSpc>
                <a:spcPct val="100000"/>
              </a:lnSpc>
              <a:spcAft>
                <a:spcPts val="1200"/>
              </a:spcAft>
              <a:defRPr sz="2400" baseline="0">
                <a:solidFill>
                  <a:schemeClr val="tx2"/>
                </a:solidFill>
                <a:latin typeface="+mj-lt"/>
              </a:defRPr>
            </a:lvl1pPr>
            <a:lvl2pPr>
              <a:lnSpc>
                <a:spcPct val="100000"/>
              </a:lnSpc>
              <a:defRPr sz="2000" baseline="0">
                <a:solidFill>
                  <a:schemeClr val="accent2"/>
                </a:solidFill>
                <a:latin typeface="+mj-lt"/>
              </a:defRPr>
            </a:lvl2pPr>
          </a:lstStyle>
          <a:p>
            <a:pPr lvl="0"/>
            <a:r>
              <a:rPr lang="en-GB" noProof="0" dirty="0"/>
              <a:t>[Divider title]</a:t>
            </a:r>
          </a:p>
          <a:p>
            <a:pPr lvl="1"/>
            <a:r>
              <a:rPr lang="en-GB" noProof="0" dirty="0"/>
              <a:t>[Subtitle] (delete if not required)</a:t>
            </a:r>
          </a:p>
        </p:txBody>
      </p:sp>
      <p:sp>
        <p:nvSpPr>
          <p:cNvPr id="6" name="Picture Placeholder 2"/>
          <p:cNvSpPr>
            <a:spLocks noGrp="1"/>
          </p:cNvSpPr>
          <p:nvPr>
            <p:ph type="pic" sz="quarter" idx="12"/>
          </p:nvPr>
        </p:nvSpPr>
        <p:spPr>
          <a:xfrm>
            <a:off x="7812063" y="650345"/>
            <a:ext cx="2340000" cy="6300000"/>
          </a:xfrm>
          <a:solidFill>
            <a:schemeClr val="bg2">
              <a:lumMod val="40000"/>
              <a:lumOff val="60000"/>
            </a:schemeClr>
          </a:solidFill>
        </p:spPr>
        <p:txBody>
          <a:bodyPr tIns="2808000" anchor="t" anchorCtr="0"/>
          <a:lstStyle>
            <a:lvl1pPr algn="ctr">
              <a:defRPr sz="1400"/>
            </a:lvl1pPr>
          </a:lstStyle>
          <a:p>
            <a:r>
              <a:rPr lang="en-US" noProof="0"/>
              <a:t>Click icon to add picture</a:t>
            </a:r>
            <a:endParaRPr lang="en-GB" noProof="0" dirty="0"/>
          </a:p>
        </p:txBody>
      </p:sp>
    </p:spTree>
    <p:extLst>
      <p:ext uri="{BB962C8B-B14F-4D97-AF65-F5344CB8AC3E}">
        <p14:creationId xmlns:p14="http://schemas.microsoft.com/office/powerpoint/2010/main" val="6755648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Divider w/pattern">
    <p:bg bwMode="gray">
      <p:bgPr>
        <a:solidFill>
          <a:schemeClr val="bg1"/>
        </a:solidFill>
        <a:effectLst/>
      </p:bgPr>
    </p:bg>
    <p:spTree>
      <p:nvGrpSpPr>
        <p:cNvPr id="1" name=""/>
        <p:cNvGrpSpPr/>
        <p:nvPr/>
      </p:nvGrpSpPr>
      <p:grpSpPr>
        <a:xfrm>
          <a:off x="0" y="0"/>
          <a:ext cx="0" cy="0"/>
          <a:chOff x="0" y="0"/>
          <a:chExt cx="0" cy="0"/>
        </a:xfrm>
      </p:grpSpPr>
      <p:pic>
        <p:nvPicPr>
          <p:cNvPr id="4" name="Pattern" descr="H:\Resources\Templates\Embargo (Refresh)\MSO Templates - Pitch and Presentation\Presentation template_new\Assets\Pattern.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11194" y="658283"/>
            <a:ext cx="2340869" cy="6300229"/>
          </a:xfrm>
          <a:prstGeom prst="rect">
            <a:avLst/>
          </a:prstGeom>
          <a:noFill/>
          <a:extLst>
            <a:ext uri="{909E8E84-426E-40DD-AFC4-6F175D3DCCD1}">
              <a14:hiddenFill xmlns:a14="http://schemas.microsoft.com/office/drawing/2010/main">
                <a:solidFill>
                  <a:srgbClr val="FFFFFF"/>
                </a:solidFill>
              </a14:hiddenFill>
            </a:ext>
          </a:extLst>
        </p:spPr>
      </p:pic>
      <p:sp>
        <p:nvSpPr>
          <p:cNvPr id="5" name="Title Placeholder"/>
          <p:cNvSpPr>
            <a:spLocks noGrp="1"/>
          </p:cNvSpPr>
          <p:nvPr>
            <p:ph type="body" sz="quarter" idx="10" hasCustomPrompt="1"/>
          </p:nvPr>
        </p:nvSpPr>
        <p:spPr>
          <a:xfrm>
            <a:off x="539751" y="3365132"/>
            <a:ext cx="6864350" cy="830997"/>
          </a:xfrm>
          <a:blipFill dpi="0" rotWithShape="1">
            <a:blip r:embed="rId3" cstate="print">
              <a:extLst>
                <a:ext uri="{28A0092B-C50C-407E-A947-70E740481C1C}">
                  <a14:useLocalDpi xmlns:a14="http://schemas.microsoft.com/office/drawing/2010/main" val="0"/>
                </a:ext>
              </a:extLst>
            </a:blip>
            <a:srcRect/>
            <a:stretch>
              <a:fillRect r="-38000"/>
            </a:stretch>
          </a:blipFill>
        </p:spPr>
        <p:txBody>
          <a:bodyPr wrap="square" lIns="360000" rIns="0" anchor="ctr" anchorCtr="0">
            <a:spAutoFit/>
          </a:bodyPr>
          <a:lstStyle>
            <a:lvl1pPr>
              <a:lnSpc>
                <a:spcPct val="100000"/>
              </a:lnSpc>
              <a:spcAft>
                <a:spcPts val="1200"/>
              </a:spcAft>
              <a:defRPr sz="2400" baseline="0">
                <a:solidFill>
                  <a:schemeClr val="tx2"/>
                </a:solidFill>
                <a:latin typeface="+mj-lt"/>
              </a:defRPr>
            </a:lvl1pPr>
            <a:lvl2pPr>
              <a:lnSpc>
                <a:spcPct val="100000"/>
              </a:lnSpc>
              <a:defRPr sz="2000" baseline="0">
                <a:solidFill>
                  <a:schemeClr val="accent2"/>
                </a:solidFill>
                <a:latin typeface="+mj-lt"/>
              </a:defRPr>
            </a:lvl2pPr>
          </a:lstStyle>
          <a:p>
            <a:pPr lvl="0"/>
            <a:r>
              <a:rPr lang="en-GB" noProof="0" dirty="0"/>
              <a:t>[Divider title]</a:t>
            </a:r>
          </a:p>
          <a:p>
            <a:pPr lvl="1"/>
            <a:r>
              <a:rPr lang="en-GB" noProof="0" dirty="0"/>
              <a:t>[Subtitle] (delete if not required)</a:t>
            </a:r>
          </a:p>
        </p:txBody>
      </p:sp>
    </p:spTree>
    <p:extLst>
      <p:ext uri="{BB962C8B-B14F-4D97-AF65-F5344CB8AC3E}">
        <p14:creationId xmlns:p14="http://schemas.microsoft.com/office/powerpoint/2010/main" val="23219033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One Content">
    <p:bg bwMode="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Content Placeholder"/>
          <p:cNvSpPr>
            <a:spLocks noGrp="1"/>
          </p:cNvSpPr>
          <p:nvPr>
            <p:ph sz="quarter" idx="11"/>
          </p:nvPr>
        </p:nvSpPr>
        <p:spPr>
          <a:xfrm>
            <a:off x="539750" y="1476375"/>
            <a:ext cx="9612313" cy="5472113"/>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2" name="Title Placeholder"/>
          <p:cNvSpPr>
            <a:spLocks noGrp="1"/>
          </p:cNvSpPr>
          <p:nvPr>
            <p:ph type="title"/>
          </p:nvPr>
        </p:nvSpPr>
        <p:spPr/>
        <p:txBody>
          <a:bodyPr/>
          <a:lstStyle/>
          <a:p>
            <a:r>
              <a:rPr lang="en-US" noProof="0"/>
              <a:t>Click to edit Master title style</a:t>
            </a:r>
            <a:endParaRPr lang="en-GB" noProof="0" dirty="0"/>
          </a:p>
        </p:txBody>
      </p:sp>
    </p:spTree>
    <p:extLst>
      <p:ext uri="{BB962C8B-B14F-4D97-AF65-F5344CB8AC3E}">
        <p14:creationId xmlns:p14="http://schemas.microsoft.com/office/powerpoint/2010/main" val="41131914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7" name="Content Placeholder Right"/>
          <p:cNvSpPr>
            <a:spLocks noGrp="1"/>
          </p:cNvSpPr>
          <p:nvPr>
            <p:ph sz="quarter" idx="12"/>
          </p:nvPr>
        </p:nvSpPr>
        <p:spPr>
          <a:xfrm>
            <a:off x="541338" y="1476375"/>
            <a:ext cx="4697413" cy="5472113"/>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5" name="Content Placeholder Left"/>
          <p:cNvSpPr>
            <a:spLocks noGrp="1"/>
          </p:cNvSpPr>
          <p:nvPr>
            <p:ph sz="quarter" idx="11"/>
          </p:nvPr>
        </p:nvSpPr>
        <p:spPr>
          <a:xfrm>
            <a:off x="5454650" y="1476375"/>
            <a:ext cx="4699000" cy="5472113"/>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2" name="Title Placeholder"/>
          <p:cNvSpPr>
            <a:spLocks noGrp="1"/>
          </p:cNvSpPr>
          <p:nvPr>
            <p:ph type="title"/>
          </p:nvPr>
        </p:nvSpPr>
        <p:spPr/>
        <p:txBody>
          <a:bodyPr/>
          <a:lstStyle/>
          <a:p>
            <a:r>
              <a:rPr lang="en-US" noProof="0"/>
              <a:t>Click to edit Master title style</a:t>
            </a:r>
            <a:endParaRPr lang="en-GB" noProof="0" dirty="0"/>
          </a:p>
        </p:txBody>
      </p:sp>
    </p:spTree>
    <p:extLst>
      <p:ext uri="{BB962C8B-B14F-4D97-AF65-F5344CB8AC3E}">
        <p14:creationId xmlns:p14="http://schemas.microsoft.com/office/powerpoint/2010/main" val="35322669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V">
    <p:spTree>
      <p:nvGrpSpPr>
        <p:cNvPr id="1" name=""/>
        <p:cNvGrpSpPr/>
        <p:nvPr/>
      </p:nvGrpSpPr>
      <p:grpSpPr>
        <a:xfrm>
          <a:off x="0" y="0"/>
          <a:ext cx="0" cy="0"/>
          <a:chOff x="0" y="0"/>
          <a:chExt cx="0" cy="0"/>
        </a:xfrm>
      </p:grpSpPr>
      <p:sp>
        <p:nvSpPr>
          <p:cNvPr id="7" name="Contact Placeholder"/>
          <p:cNvSpPr>
            <a:spLocks noGrp="1"/>
          </p:cNvSpPr>
          <p:nvPr>
            <p:ph type="body" sz="quarter" idx="11" hasCustomPrompt="1"/>
          </p:nvPr>
        </p:nvSpPr>
        <p:spPr>
          <a:xfrm>
            <a:off x="1926321" y="1476375"/>
            <a:ext cx="3312430" cy="1260475"/>
          </a:xfrm>
        </p:spPr>
        <p:txBody>
          <a:bodyPr/>
          <a:lstStyle>
            <a:lvl1pPr>
              <a:lnSpc>
                <a:spcPct val="100000"/>
              </a:lnSpc>
              <a:spcBef>
                <a:spcPts val="600"/>
              </a:spcBef>
              <a:spcAft>
                <a:spcPts val="300"/>
              </a:spcAft>
              <a:defRPr sz="1400">
                <a:solidFill>
                  <a:schemeClr val="tx2"/>
                </a:solidFill>
                <a:latin typeface="+mj-lt"/>
              </a:defRPr>
            </a:lvl1pPr>
            <a:lvl2pPr marL="3175" indent="0">
              <a:lnSpc>
                <a:spcPct val="100000"/>
              </a:lnSpc>
              <a:spcBef>
                <a:spcPts val="300"/>
              </a:spcBef>
              <a:spcAft>
                <a:spcPts val="300"/>
              </a:spcAft>
              <a:buFont typeface="Arial" panose="020B0604020202020204" pitchFamily="34" charset="0"/>
              <a:buNone/>
              <a:defRPr sz="1050" b="1">
                <a:solidFill>
                  <a:schemeClr val="tx2"/>
                </a:solidFill>
              </a:defRPr>
            </a:lvl2pPr>
            <a:lvl3pPr marL="3175" indent="0">
              <a:lnSpc>
                <a:spcPct val="100000"/>
              </a:lnSpc>
              <a:spcAft>
                <a:spcPts val="100"/>
              </a:spcAft>
              <a:buNone/>
              <a:tabLst>
                <a:tab pos="144000" algn="l"/>
              </a:tabLst>
              <a:defRPr sz="1050">
                <a:solidFill>
                  <a:schemeClr val="tx2"/>
                </a:solidFill>
              </a:defRPr>
            </a:lvl3pPr>
            <a:lvl4pPr marL="3175" indent="0">
              <a:lnSpc>
                <a:spcPct val="100000"/>
              </a:lnSpc>
              <a:spcAft>
                <a:spcPts val="100"/>
              </a:spcAft>
              <a:buNone/>
              <a:tabLst>
                <a:tab pos="144000" algn="l"/>
              </a:tabLst>
              <a:defRPr sz="1050">
                <a:solidFill>
                  <a:schemeClr val="tx2"/>
                </a:solidFill>
              </a:defRPr>
            </a:lvl4pPr>
            <a:lvl5pPr marL="3175" indent="0">
              <a:lnSpc>
                <a:spcPct val="100000"/>
              </a:lnSpc>
              <a:spcBef>
                <a:spcPts val="300"/>
              </a:spcBef>
              <a:spcAft>
                <a:spcPts val="100"/>
              </a:spcAft>
              <a:buNone/>
              <a:defRPr sz="1050">
                <a:solidFill>
                  <a:schemeClr val="tx2"/>
                </a:solidFill>
              </a:defRPr>
            </a:lvl5pPr>
          </a:lstStyle>
          <a:p>
            <a:pPr lvl="0"/>
            <a:r>
              <a:rPr lang="en-GB" noProof="0" dirty="0"/>
              <a:t>Name, Position</a:t>
            </a:r>
          </a:p>
          <a:p>
            <a:pPr lvl="1"/>
            <a:r>
              <a:rPr lang="en-GB" noProof="0" dirty="0"/>
              <a:t>Practice Group location</a:t>
            </a:r>
          </a:p>
          <a:p>
            <a:pPr lvl="2"/>
            <a:r>
              <a:rPr lang="en-GB" noProof="0" dirty="0"/>
              <a:t>T	+</a:t>
            </a:r>
          </a:p>
          <a:p>
            <a:pPr lvl="3"/>
            <a:r>
              <a:rPr lang="en-GB" noProof="0" dirty="0"/>
              <a:t>M	+</a:t>
            </a:r>
          </a:p>
          <a:p>
            <a:pPr lvl="4"/>
            <a:r>
              <a:rPr lang="en-GB" noProof="0" dirty="0"/>
              <a:t>first.last@hsf.com</a:t>
            </a:r>
          </a:p>
        </p:txBody>
      </p:sp>
      <p:sp>
        <p:nvSpPr>
          <p:cNvPr id="2" name="Title Placeholder"/>
          <p:cNvSpPr>
            <a:spLocks noGrp="1"/>
          </p:cNvSpPr>
          <p:nvPr>
            <p:ph type="title"/>
          </p:nvPr>
        </p:nvSpPr>
        <p:spPr/>
        <p:txBody>
          <a:bodyPr/>
          <a:lstStyle/>
          <a:p>
            <a:r>
              <a:rPr lang="en-US" noProof="0"/>
              <a:t>Click to edit Master title style</a:t>
            </a:r>
            <a:endParaRPr lang="en-GB" noProof="0" dirty="0"/>
          </a:p>
        </p:txBody>
      </p:sp>
      <p:sp>
        <p:nvSpPr>
          <p:cNvPr id="4" name="Content Placeholder 3"/>
          <p:cNvSpPr>
            <a:spLocks noGrp="1"/>
          </p:cNvSpPr>
          <p:nvPr>
            <p:ph sz="quarter" idx="14"/>
          </p:nvPr>
        </p:nvSpPr>
        <p:spPr>
          <a:xfrm>
            <a:off x="539750" y="2916000"/>
            <a:ext cx="4699000" cy="4032488"/>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11" name="Content Placeholder 10"/>
          <p:cNvSpPr>
            <a:spLocks noGrp="1"/>
          </p:cNvSpPr>
          <p:nvPr>
            <p:ph sz="quarter" idx="15"/>
          </p:nvPr>
        </p:nvSpPr>
        <p:spPr>
          <a:xfrm>
            <a:off x="5454650" y="1476375"/>
            <a:ext cx="4697413" cy="5472113"/>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5" name="Picture Placeholder 4"/>
          <p:cNvSpPr>
            <a:spLocks noGrp="1" noChangeAspect="1"/>
          </p:cNvSpPr>
          <p:nvPr>
            <p:ph type="pic" sz="quarter" idx="16"/>
          </p:nvPr>
        </p:nvSpPr>
        <p:spPr>
          <a:xfrm>
            <a:off x="541338" y="1476375"/>
            <a:ext cx="1260000" cy="1260000"/>
          </a:xfrm>
          <a:solidFill>
            <a:schemeClr val="bg2">
              <a:lumMod val="40000"/>
              <a:lumOff val="60000"/>
            </a:schemeClr>
          </a:solidFill>
        </p:spPr>
        <p:txBody>
          <a:bodyPr tIns="216000"/>
          <a:lstStyle>
            <a:lvl1pPr algn="ctr">
              <a:defRPr/>
            </a:lvl1pPr>
          </a:lstStyle>
          <a:p>
            <a:r>
              <a:rPr lang="en-US" noProof="0"/>
              <a:t>Click icon to add picture</a:t>
            </a:r>
            <a:endParaRPr lang="en-GB" noProof="0" dirty="0"/>
          </a:p>
        </p:txBody>
      </p:sp>
    </p:spTree>
    <p:extLst>
      <p:ext uri="{BB962C8B-B14F-4D97-AF65-F5344CB8AC3E}">
        <p14:creationId xmlns:p14="http://schemas.microsoft.com/office/powerpoint/2010/main" val="34416731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No Content">
    <p:spTree>
      <p:nvGrpSpPr>
        <p:cNvPr id="1" name=""/>
        <p:cNvGrpSpPr/>
        <p:nvPr/>
      </p:nvGrpSpPr>
      <p:grpSpPr>
        <a:xfrm>
          <a:off x="0" y="0"/>
          <a:ext cx="0" cy="0"/>
          <a:chOff x="0" y="0"/>
          <a:chExt cx="0" cy="0"/>
        </a:xfrm>
      </p:grpSpPr>
      <p:sp>
        <p:nvSpPr>
          <p:cNvPr id="2" name="Title Placeholder"/>
          <p:cNvSpPr>
            <a:spLocks noGrp="1"/>
          </p:cNvSpPr>
          <p:nvPr>
            <p:ph type="title"/>
          </p:nvPr>
        </p:nvSpPr>
        <p:spPr/>
        <p:txBody>
          <a:bodyPr/>
          <a:lstStyle/>
          <a:p>
            <a:r>
              <a:rPr lang="en-US" noProof="0"/>
              <a:t>Click to edit Master title style</a:t>
            </a:r>
            <a:endParaRPr lang="en-GB" noProof="0" dirty="0"/>
          </a:p>
        </p:txBody>
      </p:sp>
    </p:spTree>
    <p:extLst>
      <p:ext uri="{BB962C8B-B14F-4D97-AF65-F5344CB8AC3E}">
        <p14:creationId xmlns:p14="http://schemas.microsoft.com/office/powerpoint/2010/main" val="19430374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isclaimer">
    <p:spTree>
      <p:nvGrpSpPr>
        <p:cNvPr id="1" name=""/>
        <p:cNvGrpSpPr/>
        <p:nvPr/>
      </p:nvGrpSpPr>
      <p:grpSpPr>
        <a:xfrm>
          <a:off x="0" y="0"/>
          <a:ext cx="0" cy="0"/>
          <a:chOff x="0" y="0"/>
          <a:chExt cx="0" cy="0"/>
        </a:xfrm>
      </p:grpSpPr>
      <p:sp>
        <p:nvSpPr>
          <p:cNvPr id="2" name="Title Placeholder"/>
          <p:cNvSpPr>
            <a:spLocks noGrp="1"/>
          </p:cNvSpPr>
          <p:nvPr>
            <p:ph type="title"/>
          </p:nvPr>
        </p:nvSpPr>
        <p:spPr/>
        <p:txBody>
          <a:bodyPr/>
          <a:lstStyle/>
          <a:p>
            <a:r>
              <a:rPr lang="en-US" noProof="0"/>
              <a:t>Click to edit Master title style</a:t>
            </a:r>
            <a:endParaRPr lang="en-GB" noProof="0" dirty="0"/>
          </a:p>
        </p:txBody>
      </p:sp>
    </p:spTree>
    <p:extLst>
      <p:ext uri="{BB962C8B-B14F-4D97-AF65-F5344CB8AC3E}">
        <p14:creationId xmlns:p14="http://schemas.microsoft.com/office/powerpoint/2010/main" val="32756727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Back Page (office grid)">
    <p:bg bwMode="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169555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One Content">
    <p:spTree>
      <p:nvGrpSpPr>
        <p:cNvPr id="1" name=""/>
        <p:cNvGrpSpPr/>
        <p:nvPr/>
      </p:nvGrpSpPr>
      <p:grpSpPr>
        <a:xfrm>
          <a:off x="0" y="0"/>
          <a:ext cx="0" cy="0"/>
          <a:chOff x="0" y="0"/>
          <a:chExt cx="0" cy="0"/>
        </a:xfrm>
      </p:grpSpPr>
      <p:sp>
        <p:nvSpPr>
          <p:cNvPr id="2" name="Title Placeholder"/>
          <p:cNvSpPr>
            <a:spLocks noGrp="1"/>
          </p:cNvSpPr>
          <p:nvPr>
            <p:ph type="title"/>
          </p:nvPr>
        </p:nvSpPr>
        <p:spPr/>
        <p:txBody>
          <a:bodyPr/>
          <a:lstStyle/>
          <a:p>
            <a:r>
              <a:rPr lang="en-US" noProof="0"/>
              <a:t>Click to edit Master title style</a:t>
            </a:r>
            <a:endParaRPr lang="en-GB" noProof="0" dirty="0"/>
          </a:p>
        </p:txBody>
      </p:sp>
      <p:sp>
        <p:nvSpPr>
          <p:cNvPr id="7" name="Content Placeholder 2"/>
          <p:cNvSpPr>
            <a:spLocks noGrp="1"/>
          </p:cNvSpPr>
          <p:nvPr>
            <p:ph sz="quarter" idx="11"/>
          </p:nvPr>
        </p:nvSpPr>
        <p:spPr>
          <a:xfrm>
            <a:off x="539750" y="1476375"/>
            <a:ext cx="9612313" cy="5472113"/>
          </a:xfrm>
        </p:spPr>
        <p:txBody>
          <a:bodyPr/>
          <a:lstStyle>
            <a:lvl1pPr>
              <a:defRPr/>
            </a:lvl1pPr>
            <a:lvl2pPr>
              <a:defRPr/>
            </a:lvl2pPr>
            <a:lvl3pPr>
              <a:defRPr/>
            </a:lvl3pPr>
            <a:lvl4pPr>
              <a:defRPr/>
            </a:lvl4pPr>
            <a:lvl5pPr>
              <a:defRPr/>
            </a:lvl5pPr>
          </a:lstStyle>
          <a:p>
            <a:pPr lvl="0"/>
            <a:r>
              <a:rPr lang="en-US" sz="2400">
                <a:latin typeface="Arial" panose="020B0604020202020204" pitchFamily="34" charset="0"/>
              </a:rPr>
              <a:t>Click to edit Master text styles</a:t>
            </a:r>
          </a:p>
          <a:p>
            <a:pPr lvl="1"/>
            <a:r>
              <a:rPr lang="en-US" sz="2400">
                <a:latin typeface="Arial" panose="020B0604020202020204" pitchFamily="34" charset="0"/>
              </a:rPr>
              <a:t>Second level</a:t>
            </a:r>
          </a:p>
          <a:p>
            <a:pPr lvl="2"/>
            <a:r>
              <a:rPr lang="en-US" sz="2400">
                <a:latin typeface="Arial" panose="020B0604020202020204" pitchFamily="34" charset="0"/>
              </a:rPr>
              <a:t>Third level</a:t>
            </a:r>
          </a:p>
          <a:p>
            <a:pPr lvl="3"/>
            <a:r>
              <a:rPr lang="en-US" sz="2400">
                <a:latin typeface="Arial" panose="020B0604020202020204" pitchFamily="34" charset="0"/>
              </a:rPr>
              <a:t>Fourth level</a:t>
            </a:r>
          </a:p>
          <a:p>
            <a:pPr lvl="4"/>
            <a:r>
              <a:rPr lang="en-US" sz="2400">
                <a:latin typeface="Arial" panose="020B0604020202020204" pitchFamily="34" charset="0"/>
              </a:rPr>
              <a:t>Fifth level</a:t>
            </a:r>
            <a:endParaRPr lang="en-GB" sz="2400" dirty="0">
              <a:latin typeface="Arial" panose="020B0604020202020204" pitchFamily="34" charset="0"/>
            </a:endParaRPr>
          </a:p>
        </p:txBody>
      </p:sp>
    </p:spTree>
    <p:extLst>
      <p:ext uri="{BB962C8B-B14F-4D97-AF65-F5344CB8AC3E}">
        <p14:creationId xmlns:p14="http://schemas.microsoft.com/office/powerpoint/2010/main" val="41131914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5" name="Slide Number text box"/>
          <p:cNvSpPr txBox="1"/>
          <p:nvPr/>
        </p:nvSpPr>
        <p:spPr>
          <a:xfrm>
            <a:off x="9756063" y="7038138"/>
            <a:ext cx="396000" cy="234000"/>
          </a:xfrm>
          <a:prstGeom prst="rect">
            <a:avLst/>
          </a:prstGeom>
          <a:noFill/>
        </p:spPr>
        <p:txBody>
          <a:bodyPr wrap="square" lIns="0" tIns="0" rIns="0" bIns="0" rtlCol="0" anchor="ctr" anchorCtr="0">
            <a:noAutofit/>
          </a:bodyPr>
          <a:lstStyle/>
          <a:p>
            <a:pPr marL="0" marR="0" lvl="0" indent="0" algn="r" defTabSz="1043056" rtl="0" eaLnBrk="1" fontAlgn="auto" latinLnBrk="0" hangingPunct="1">
              <a:lnSpc>
                <a:spcPct val="100000"/>
              </a:lnSpc>
              <a:spcBef>
                <a:spcPts val="0"/>
              </a:spcBef>
              <a:spcAft>
                <a:spcPts val="0"/>
              </a:spcAft>
              <a:buClrTx/>
              <a:buSzTx/>
              <a:buFontTx/>
              <a:buNone/>
              <a:tabLst/>
              <a:defRPr/>
            </a:pPr>
            <a:r>
              <a:rPr lang="en-GB" sz="1100" b="1" kern="1200" baseline="0" noProof="0" dirty="0">
                <a:solidFill>
                  <a:schemeClr val="tx2"/>
                </a:solidFill>
                <a:latin typeface="+mn-lt"/>
                <a:ea typeface="+mn-ea"/>
                <a:cs typeface="+mn-cs"/>
              </a:rPr>
              <a:t>// </a:t>
            </a:r>
            <a:fld id="{DAB996E8-9E90-4F63-93A2-BB48309E8F91}" type="slidenum">
              <a:rPr lang="en-GB" sz="1100" b="1" kern="1200" baseline="0" noProof="0" smtClean="0">
                <a:solidFill>
                  <a:schemeClr val="tx2"/>
                </a:solidFill>
                <a:latin typeface="+mn-lt"/>
                <a:ea typeface="+mn-ea"/>
                <a:cs typeface="+mn-cs"/>
              </a:rPr>
              <a:pPr marL="0" marR="0" lvl="0" indent="0" algn="r" defTabSz="1043056" rtl="0" eaLnBrk="1" fontAlgn="auto" latinLnBrk="0" hangingPunct="1">
                <a:lnSpc>
                  <a:spcPct val="100000"/>
                </a:lnSpc>
                <a:spcBef>
                  <a:spcPts val="0"/>
                </a:spcBef>
                <a:spcAft>
                  <a:spcPts val="0"/>
                </a:spcAft>
                <a:buClrTx/>
                <a:buSzTx/>
                <a:buFontTx/>
                <a:buNone/>
                <a:tabLst/>
                <a:defRPr/>
              </a:pPr>
              <a:t>‹#›</a:t>
            </a:fld>
            <a:endParaRPr lang="en-GB" sz="1100" b="1" kern="1200" baseline="0" noProof="0" dirty="0">
              <a:solidFill>
                <a:schemeClr val="tx2"/>
              </a:solidFill>
              <a:latin typeface="+mn-lt"/>
              <a:ea typeface="+mn-ea"/>
              <a:cs typeface="+mn-cs"/>
            </a:endParaRPr>
          </a:p>
        </p:txBody>
      </p:sp>
      <p:sp>
        <p:nvSpPr>
          <p:cNvPr id="3" name="Text Placeholder"/>
          <p:cNvSpPr>
            <a:spLocks noGrp="1"/>
          </p:cNvSpPr>
          <p:nvPr>
            <p:ph type="body" idx="1"/>
          </p:nvPr>
        </p:nvSpPr>
        <p:spPr>
          <a:xfrm>
            <a:off x="539750" y="1476000"/>
            <a:ext cx="9612313" cy="5472000"/>
          </a:xfrm>
          <a:prstGeom prst="rect">
            <a:avLst/>
          </a:prstGeom>
        </p:spPr>
        <p:txBody>
          <a:bodyPr vert="horz" lIns="0" tIns="0" rIns="0" bIns="0" rtlCol="0">
            <a:no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2" name="Title Placeholder"/>
          <p:cNvSpPr>
            <a:spLocks noGrp="1"/>
          </p:cNvSpPr>
          <p:nvPr>
            <p:ph type="title"/>
          </p:nvPr>
        </p:nvSpPr>
        <p:spPr>
          <a:xfrm>
            <a:off x="539750" y="302801"/>
            <a:ext cx="9612313" cy="1080000"/>
          </a:xfrm>
          <a:prstGeom prst="rect">
            <a:avLst/>
          </a:prstGeom>
        </p:spPr>
        <p:txBody>
          <a:bodyPr vert="horz" lIns="0" tIns="0" rIns="0" bIns="0" rtlCol="0" anchor="ctr">
            <a:noAutofit/>
          </a:bodyPr>
          <a:lstStyle/>
          <a:p>
            <a:r>
              <a:rPr lang="en-US" noProof="0"/>
              <a:t>Click to edit Master title style</a:t>
            </a:r>
            <a:endParaRPr lang="en-GB" noProof="0" dirty="0"/>
          </a:p>
        </p:txBody>
      </p:sp>
    </p:spTree>
    <p:extLst>
      <p:ext uri="{BB962C8B-B14F-4D97-AF65-F5344CB8AC3E}">
        <p14:creationId xmlns:p14="http://schemas.microsoft.com/office/powerpoint/2010/main" val="164597590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5" r:id="rId13"/>
  </p:sldLayoutIdLst>
  <p:txStyles>
    <p:titleStyle>
      <a:lvl1pPr algn="l" defTabSz="1043056" rtl="0" eaLnBrk="1" latinLnBrk="0" hangingPunct="1">
        <a:spcBef>
          <a:spcPct val="0"/>
        </a:spcBef>
        <a:buNone/>
        <a:defRPr sz="3000" b="1" kern="1200">
          <a:solidFill>
            <a:schemeClr val="tx2"/>
          </a:solidFill>
          <a:latin typeface="+mj-lt"/>
          <a:ea typeface="+mj-ea"/>
          <a:cs typeface="+mj-cs"/>
        </a:defRPr>
      </a:lvl1pPr>
    </p:titleStyle>
    <p:bodyStyle>
      <a:lvl1pPr marL="0" indent="0" algn="l" defTabSz="1043056" rtl="0" eaLnBrk="1" latinLnBrk="0" hangingPunct="1">
        <a:lnSpc>
          <a:spcPct val="90000"/>
        </a:lnSpc>
        <a:spcBef>
          <a:spcPts val="0"/>
        </a:spcBef>
        <a:spcAft>
          <a:spcPts val="600"/>
        </a:spcAft>
        <a:buFont typeface="Arial" panose="020B0604020202020204" pitchFamily="34" charset="0"/>
        <a:buNone/>
        <a:defRPr sz="1000" b="1" kern="1200">
          <a:solidFill>
            <a:schemeClr val="accent2"/>
          </a:solidFill>
          <a:latin typeface="+mj-lt"/>
          <a:ea typeface="+mn-ea"/>
          <a:cs typeface="+mn-cs"/>
        </a:defRPr>
      </a:lvl1pPr>
      <a:lvl2pPr marL="0" indent="0" algn="l" defTabSz="1043056" rtl="0" eaLnBrk="1" latinLnBrk="0" hangingPunct="1">
        <a:lnSpc>
          <a:spcPct val="90000"/>
        </a:lnSpc>
        <a:spcBef>
          <a:spcPts val="0"/>
        </a:spcBef>
        <a:spcAft>
          <a:spcPts val="600"/>
        </a:spcAft>
        <a:buFontTx/>
        <a:buNone/>
        <a:defRPr sz="1000" kern="1200">
          <a:solidFill>
            <a:schemeClr val="tx1"/>
          </a:solidFill>
          <a:latin typeface="+mn-lt"/>
          <a:ea typeface="+mn-ea"/>
          <a:cs typeface="+mn-cs"/>
        </a:defRPr>
      </a:lvl2pPr>
      <a:lvl3pPr marL="179388" indent="-179388" algn="l" defTabSz="1043056" rtl="0" eaLnBrk="1" latinLnBrk="0" hangingPunct="1">
        <a:lnSpc>
          <a:spcPct val="90000"/>
        </a:lnSpc>
        <a:spcBef>
          <a:spcPts val="0"/>
        </a:spcBef>
        <a:spcAft>
          <a:spcPts val="600"/>
        </a:spcAft>
        <a:buClr>
          <a:schemeClr val="accent5"/>
        </a:buClr>
        <a:buFont typeface="Arial" panose="020B0604020202020204" pitchFamily="34" charset="0"/>
        <a:buChar char="•"/>
        <a:defRPr sz="1000" kern="1200">
          <a:solidFill>
            <a:schemeClr val="tx1"/>
          </a:solidFill>
          <a:latin typeface="+mn-lt"/>
          <a:ea typeface="+mn-ea"/>
          <a:cs typeface="+mn-cs"/>
        </a:defRPr>
      </a:lvl3pPr>
      <a:lvl4pPr marL="358775" indent="-180000" algn="l" defTabSz="1043056" rtl="0" eaLnBrk="1" latinLnBrk="0" hangingPunct="1">
        <a:lnSpc>
          <a:spcPct val="90000"/>
        </a:lnSpc>
        <a:spcBef>
          <a:spcPts val="0"/>
        </a:spcBef>
        <a:spcAft>
          <a:spcPts val="600"/>
        </a:spcAft>
        <a:buClr>
          <a:schemeClr val="accent5"/>
        </a:buClr>
        <a:buFont typeface="Arial" panose="020B0604020202020204" pitchFamily="34" charset="0"/>
        <a:buChar char="–"/>
        <a:defRPr sz="1000" kern="1200">
          <a:solidFill>
            <a:schemeClr val="tx1"/>
          </a:solidFill>
          <a:latin typeface="+mn-lt"/>
          <a:ea typeface="+mn-ea"/>
          <a:cs typeface="+mn-cs"/>
        </a:defRPr>
      </a:lvl4pPr>
      <a:lvl5pPr marL="540000" indent="-180000" algn="l" defTabSz="1043056" rtl="0" eaLnBrk="1" latinLnBrk="0" hangingPunct="1">
        <a:lnSpc>
          <a:spcPct val="90000"/>
        </a:lnSpc>
        <a:spcBef>
          <a:spcPts val="0"/>
        </a:spcBef>
        <a:spcAft>
          <a:spcPts val="600"/>
        </a:spcAft>
        <a:buClr>
          <a:schemeClr val="accent5"/>
        </a:buClr>
        <a:buFont typeface="Arial" panose="020B0604020202020204" pitchFamily="34" charset="0"/>
        <a:buChar char="–"/>
        <a:defRPr sz="1000" kern="1200">
          <a:solidFill>
            <a:schemeClr val="tx1"/>
          </a:solidFill>
          <a:latin typeface="+mn-lt"/>
          <a:ea typeface="+mn-ea"/>
          <a:cs typeface="+mn-cs"/>
        </a:defRPr>
      </a:lvl5pPr>
      <a:lvl6pPr marL="719138" indent="-180000" algn="l" defTabSz="1043056" rtl="0" eaLnBrk="1" latinLnBrk="0" hangingPunct="1">
        <a:lnSpc>
          <a:spcPct val="90000"/>
        </a:lnSpc>
        <a:spcBef>
          <a:spcPts val="0"/>
        </a:spcBef>
        <a:spcAft>
          <a:spcPts val="600"/>
        </a:spcAft>
        <a:buClr>
          <a:schemeClr val="accent5"/>
        </a:buClr>
        <a:buFont typeface="Arial" panose="020B0604020202020204" pitchFamily="34" charset="0"/>
        <a:buChar char="–"/>
        <a:defRPr sz="1000" kern="1200">
          <a:solidFill>
            <a:schemeClr val="tx1"/>
          </a:solidFill>
          <a:latin typeface="+mn-lt"/>
          <a:ea typeface="+mn-ea"/>
          <a:cs typeface="+mn-cs"/>
        </a:defRPr>
      </a:lvl6pPr>
      <a:lvl7pPr marL="900000" indent="-180000" algn="l" defTabSz="1043056" rtl="0" eaLnBrk="1" latinLnBrk="0" hangingPunct="1">
        <a:lnSpc>
          <a:spcPct val="90000"/>
        </a:lnSpc>
        <a:spcBef>
          <a:spcPts val="0"/>
        </a:spcBef>
        <a:spcAft>
          <a:spcPts val="600"/>
        </a:spcAft>
        <a:buClr>
          <a:schemeClr val="accent5"/>
        </a:buClr>
        <a:buFont typeface="Arial" panose="020B0604020202020204" pitchFamily="34" charset="0"/>
        <a:buChar char="–"/>
        <a:defRPr sz="1000" kern="1200">
          <a:solidFill>
            <a:schemeClr val="tx1"/>
          </a:solidFill>
          <a:latin typeface="+mn-lt"/>
          <a:ea typeface="+mn-ea"/>
          <a:cs typeface="+mn-cs"/>
        </a:defRPr>
      </a:lvl7pPr>
      <a:lvl8pPr marL="1080000" indent="-180000" algn="l" defTabSz="1043056" rtl="0" eaLnBrk="1" latinLnBrk="0" hangingPunct="1">
        <a:lnSpc>
          <a:spcPct val="90000"/>
        </a:lnSpc>
        <a:spcBef>
          <a:spcPts val="0"/>
        </a:spcBef>
        <a:spcAft>
          <a:spcPts val="600"/>
        </a:spcAft>
        <a:buClr>
          <a:schemeClr val="accent5"/>
        </a:buClr>
        <a:buFont typeface="Arial" panose="020B0604020202020204" pitchFamily="34" charset="0"/>
        <a:buChar char="–"/>
        <a:tabLst/>
        <a:defRPr sz="1000" kern="1200">
          <a:solidFill>
            <a:schemeClr val="tx1"/>
          </a:solidFill>
          <a:latin typeface="+mn-lt"/>
          <a:ea typeface="+mn-ea"/>
          <a:cs typeface="+mn-cs"/>
        </a:defRPr>
      </a:lvl8pPr>
      <a:lvl9pPr marL="1260000" indent="-179388" algn="l" defTabSz="1043056" rtl="0" eaLnBrk="1" latinLnBrk="0" hangingPunct="1">
        <a:lnSpc>
          <a:spcPct val="90000"/>
        </a:lnSpc>
        <a:spcBef>
          <a:spcPts val="0"/>
        </a:spcBef>
        <a:spcAft>
          <a:spcPts val="600"/>
        </a:spcAft>
        <a:buClr>
          <a:schemeClr val="accent5"/>
        </a:buClr>
        <a:buFont typeface="Arial" panose="020B0604020202020204" pitchFamily="34" charset="0"/>
        <a:buChar char="–"/>
        <a:defRPr sz="1000" kern="1200">
          <a:solidFill>
            <a:schemeClr val="tx1"/>
          </a:solidFill>
          <a:latin typeface="+mn-lt"/>
          <a:ea typeface="+mn-ea"/>
          <a:cs typeface="+mn-cs"/>
        </a:defRPr>
      </a:lvl9pPr>
    </p:bodyStyle>
    <p:otherStyle>
      <a:defPPr>
        <a:defRPr lang="en-US"/>
      </a:defPPr>
      <a:lvl1pPr marL="0" algn="l" defTabSz="1043056" rtl="0" eaLnBrk="1" latinLnBrk="0" hangingPunct="1">
        <a:defRPr sz="2100" kern="1200">
          <a:solidFill>
            <a:schemeClr val="tx1"/>
          </a:solidFill>
          <a:latin typeface="+mn-lt"/>
          <a:ea typeface="+mn-ea"/>
          <a:cs typeface="+mn-cs"/>
        </a:defRPr>
      </a:lvl1pPr>
      <a:lvl2pPr marL="521528" algn="l" defTabSz="1043056" rtl="0" eaLnBrk="1" latinLnBrk="0" hangingPunct="1">
        <a:defRPr sz="2100" kern="1200">
          <a:solidFill>
            <a:schemeClr val="tx1"/>
          </a:solidFill>
          <a:latin typeface="+mn-lt"/>
          <a:ea typeface="+mn-ea"/>
          <a:cs typeface="+mn-cs"/>
        </a:defRPr>
      </a:lvl2pPr>
      <a:lvl3pPr marL="1043056" algn="l" defTabSz="1043056" rtl="0" eaLnBrk="1" latinLnBrk="0" hangingPunct="1">
        <a:defRPr sz="2100" kern="1200">
          <a:solidFill>
            <a:schemeClr val="tx1"/>
          </a:solidFill>
          <a:latin typeface="+mn-lt"/>
          <a:ea typeface="+mn-ea"/>
          <a:cs typeface="+mn-cs"/>
        </a:defRPr>
      </a:lvl3pPr>
      <a:lvl4pPr marL="1564584" algn="l" defTabSz="1043056" rtl="0" eaLnBrk="1" latinLnBrk="0" hangingPunct="1">
        <a:defRPr sz="2100" kern="1200">
          <a:solidFill>
            <a:schemeClr val="tx1"/>
          </a:solidFill>
          <a:latin typeface="+mn-lt"/>
          <a:ea typeface="+mn-ea"/>
          <a:cs typeface="+mn-cs"/>
        </a:defRPr>
      </a:lvl4pPr>
      <a:lvl5pPr marL="2086112" algn="l" defTabSz="1043056" rtl="0" eaLnBrk="1" latinLnBrk="0" hangingPunct="1">
        <a:defRPr sz="2100" kern="1200">
          <a:solidFill>
            <a:schemeClr val="tx1"/>
          </a:solidFill>
          <a:latin typeface="+mn-lt"/>
          <a:ea typeface="+mn-ea"/>
          <a:cs typeface="+mn-cs"/>
        </a:defRPr>
      </a:lvl5pPr>
      <a:lvl6pPr marL="2607640" algn="l" defTabSz="1043056" rtl="0" eaLnBrk="1" latinLnBrk="0" hangingPunct="1">
        <a:defRPr sz="2100" kern="1200">
          <a:solidFill>
            <a:schemeClr val="tx1"/>
          </a:solidFill>
          <a:latin typeface="+mn-lt"/>
          <a:ea typeface="+mn-ea"/>
          <a:cs typeface="+mn-cs"/>
        </a:defRPr>
      </a:lvl6pPr>
      <a:lvl7pPr marL="3129168" algn="l" defTabSz="1043056" rtl="0" eaLnBrk="1" latinLnBrk="0" hangingPunct="1">
        <a:defRPr sz="2100" kern="1200">
          <a:solidFill>
            <a:schemeClr val="tx1"/>
          </a:solidFill>
          <a:latin typeface="+mn-lt"/>
          <a:ea typeface="+mn-ea"/>
          <a:cs typeface="+mn-cs"/>
        </a:defRPr>
      </a:lvl7pPr>
      <a:lvl8pPr marL="3650696" algn="l" defTabSz="1043056" rtl="0" eaLnBrk="1" latinLnBrk="0" hangingPunct="1">
        <a:defRPr sz="2100" kern="1200">
          <a:solidFill>
            <a:schemeClr val="tx1"/>
          </a:solidFill>
          <a:latin typeface="+mn-lt"/>
          <a:ea typeface="+mn-ea"/>
          <a:cs typeface="+mn-cs"/>
        </a:defRPr>
      </a:lvl8pPr>
      <a:lvl9pPr marL="4172224" algn="l" defTabSz="1043056" rtl="0" eaLnBrk="1" latinLnBrk="0" hangingPunct="1">
        <a:defRPr sz="21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8.svg"/><Relationship Id="rId13" Type="http://schemas.openxmlformats.org/officeDocument/2006/relationships/image" Target="../media/image13.png"/><Relationship Id="rId18" Type="http://schemas.openxmlformats.org/officeDocument/2006/relationships/image" Target="../media/image18.svg"/><Relationship Id="rId3" Type="http://schemas.openxmlformats.org/officeDocument/2006/relationships/diagramLayout" Target="../diagrams/layout2.xml"/><Relationship Id="rId7" Type="http://schemas.openxmlformats.org/officeDocument/2006/relationships/image" Target="../media/image7.png"/><Relationship Id="rId12" Type="http://schemas.openxmlformats.org/officeDocument/2006/relationships/image" Target="../media/image12.svg"/><Relationship Id="rId17" Type="http://schemas.openxmlformats.org/officeDocument/2006/relationships/image" Target="../media/image17.png"/><Relationship Id="rId2" Type="http://schemas.openxmlformats.org/officeDocument/2006/relationships/diagramData" Target="../diagrams/data2.xml"/><Relationship Id="rId16" Type="http://schemas.openxmlformats.org/officeDocument/2006/relationships/image" Target="../media/image16.svg"/><Relationship Id="rId1" Type="http://schemas.openxmlformats.org/officeDocument/2006/relationships/slideLayout" Target="../slideLayouts/slideLayout7.xml"/><Relationship Id="rId6" Type="http://schemas.microsoft.com/office/2007/relationships/diagramDrawing" Target="../diagrams/drawing2.xml"/><Relationship Id="rId11" Type="http://schemas.openxmlformats.org/officeDocument/2006/relationships/image" Target="../media/image11.png"/><Relationship Id="rId5" Type="http://schemas.openxmlformats.org/officeDocument/2006/relationships/diagramColors" Target="../diagrams/colors2.xml"/><Relationship Id="rId15" Type="http://schemas.openxmlformats.org/officeDocument/2006/relationships/image" Target="../media/image15.png"/><Relationship Id="rId10" Type="http://schemas.openxmlformats.org/officeDocument/2006/relationships/image" Target="../media/image10.svg"/><Relationship Id="rId4" Type="http://schemas.openxmlformats.org/officeDocument/2006/relationships/diagramQuickStyle" Target="../diagrams/quickStyle2.xml"/><Relationship Id="rId9" Type="http://schemas.openxmlformats.org/officeDocument/2006/relationships/image" Target="../media/image9.png"/><Relationship Id="rId14" Type="http://schemas.openxmlformats.org/officeDocument/2006/relationships/image" Target="../media/image14.svg"/></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6.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2.svg"/><Relationship Id="rId3" Type="http://schemas.openxmlformats.org/officeDocument/2006/relationships/diagramData" Target="../diagrams/data4.xml"/><Relationship Id="rId7" Type="http://schemas.microsoft.com/office/2007/relationships/diagramDrawing" Target="../diagrams/drawing4.xml"/><Relationship Id="rId12" Type="http://schemas.openxmlformats.org/officeDocument/2006/relationships/image" Target="../media/image21.png"/><Relationship Id="rId17" Type="http://schemas.openxmlformats.org/officeDocument/2006/relationships/image" Target="../media/image26.svg"/><Relationship Id="rId2" Type="http://schemas.openxmlformats.org/officeDocument/2006/relationships/notesSlide" Target="../notesSlides/notesSlide4.xml"/><Relationship Id="rId16" Type="http://schemas.openxmlformats.org/officeDocument/2006/relationships/image" Target="../media/image25.png"/><Relationship Id="rId1" Type="http://schemas.openxmlformats.org/officeDocument/2006/relationships/slideLayout" Target="../slideLayouts/slideLayout8.xml"/><Relationship Id="rId6" Type="http://schemas.openxmlformats.org/officeDocument/2006/relationships/diagramColors" Target="../diagrams/colors4.xml"/><Relationship Id="rId11" Type="http://schemas.openxmlformats.org/officeDocument/2006/relationships/image" Target="../media/image18.svg"/><Relationship Id="rId5" Type="http://schemas.openxmlformats.org/officeDocument/2006/relationships/diagramQuickStyle" Target="../diagrams/quickStyle4.xml"/><Relationship Id="rId15" Type="http://schemas.openxmlformats.org/officeDocument/2006/relationships/image" Target="../media/image24.svg"/><Relationship Id="rId10" Type="http://schemas.openxmlformats.org/officeDocument/2006/relationships/image" Target="../media/image17.png"/><Relationship Id="rId4" Type="http://schemas.openxmlformats.org/officeDocument/2006/relationships/diagramLayout" Target="../diagrams/layout4.xml"/><Relationship Id="rId9" Type="http://schemas.openxmlformats.org/officeDocument/2006/relationships/image" Target="../media/image20.svg"/><Relationship Id="rId14" Type="http://schemas.openxmlformats.org/officeDocument/2006/relationships/image" Target="../media/image23.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8" Type="http://schemas.openxmlformats.org/officeDocument/2006/relationships/image" Target="../media/image32.sv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30.svg"/><Relationship Id="rId5" Type="http://schemas.openxmlformats.org/officeDocument/2006/relationships/image" Target="../media/image29.png"/><Relationship Id="rId4" Type="http://schemas.openxmlformats.org/officeDocument/2006/relationships/image" Target="../media/image28.sv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a:xfrm>
            <a:off x="539750" y="5781086"/>
            <a:ext cx="6864349" cy="1160318"/>
          </a:xfrm>
        </p:spPr>
        <p:txBody>
          <a:bodyPr/>
          <a:lstStyle/>
          <a:p>
            <a:r>
              <a:rPr lang="en-GB" dirty="0"/>
              <a:t>Rail Industry Worker (</a:t>
            </a:r>
            <a:r>
              <a:rPr lang="en-GB" dirty="0" err="1"/>
              <a:t>RIW</a:t>
            </a:r>
            <a:r>
              <a:rPr lang="en-GB" dirty="0"/>
              <a:t>) Program </a:t>
            </a:r>
          </a:p>
          <a:p>
            <a:pPr lvl="1"/>
            <a:r>
              <a:rPr lang="en-GB" dirty="0"/>
              <a:t>Metro Trains Australia</a:t>
            </a:r>
          </a:p>
          <a:p>
            <a:pPr lvl="3"/>
            <a:r>
              <a:rPr lang="en-GB" dirty="0"/>
              <a:t>Steve Bell, Partner </a:t>
            </a:r>
          </a:p>
        </p:txBody>
      </p:sp>
    </p:spTree>
    <p:extLst>
      <p:ext uri="{BB962C8B-B14F-4D97-AF65-F5344CB8AC3E}">
        <p14:creationId xmlns:p14="http://schemas.microsoft.com/office/powerpoint/2010/main" val="40502342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C21A2C1-2E86-4F5A-92A1-CA20DC03ABA3}"/>
              </a:ext>
            </a:extLst>
          </p:cNvPr>
          <p:cNvSpPr>
            <a:spLocks noGrp="1"/>
          </p:cNvSpPr>
          <p:nvPr>
            <p:ph sz="quarter" idx="11"/>
          </p:nvPr>
        </p:nvSpPr>
        <p:spPr>
          <a:xfrm>
            <a:off x="539750" y="1450109"/>
            <a:ext cx="9612313" cy="5498379"/>
          </a:xfrm>
        </p:spPr>
        <p:txBody>
          <a:bodyPr/>
          <a:lstStyle/>
          <a:p>
            <a:r>
              <a:rPr lang="en-AU" sz="1800" b="0" dirty="0">
                <a:solidFill>
                  <a:schemeClr val="tx1"/>
                </a:solidFill>
                <a:effectLst/>
                <a:latin typeface="Arial" panose="020B0604020202020204" pitchFamily="34" charset="0"/>
                <a:ea typeface="Arial" panose="020B0604020202020204" pitchFamily="34" charset="0"/>
              </a:rPr>
              <a:t>Herbert Smith Freehills was instructed by MTA to review the </a:t>
            </a:r>
            <a:r>
              <a:rPr lang="en-AU" sz="1800" b="0" dirty="0" err="1">
                <a:solidFill>
                  <a:schemeClr val="tx1"/>
                </a:solidFill>
                <a:effectLst/>
                <a:latin typeface="Arial" panose="020B0604020202020204" pitchFamily="34" charset="0"/>
                <a:ea typeface="Arial" panose="020B0604020202020204" pitchFamily="34" charset="0"/>
              </a:rPr>
              <a:t>RIW</a:t>
            </a:r>
            <a:r>
              <a:rPr lang="en-AU" sz="1800" b="0" dirty="0">
                <a:solidFill>
                  <a:schemeClr val="tx1"/>
                </a:solidFill>
                <a:effectLst/>
                <a:latin typeface="Arial" panose="020B0604020202020204" pitchFamily="34" charset="0"/>
                <a:ea typeface="Arial" panose="020B0604020202020204" pitchFamily="34" charset="0"/>
              </a:rPr>
              <a:t> Program and provide advice on: </a:t>
            </a:r>
          </a:p>
          <a:p>
            <a:pPr marL="285750" indent="-285750">
              <a:buFont typeface="Arial" panose="020B0604020202020204" pitchFamily="34" charset="0"/>
              <a:buChar char="•"/>
            </a:pPr>
            <a:r>
              <a:rPr lang="en-AU" sz="1800" b="0" dirty="0">
                <a:solidFill>
                  <a:schemeClr val="tx1"/>
                </a:solidFill>
                <a:latin typeface="Arial" panose="020B0604020202020204" pitchFamily="34" charset="0"/>
                <a:ea typeface="Arial" panose="020B0604020202020204" pitchFamily="34" charset="0"/>
              </a:rPr>
              <a:t>The </a:t>
            </a:r>
            <a:r>
              <a:rPr lang="en-AU" sz="1800" dirty="0">
                <a:latin typeface="Arial" panose="020B0604020202020204" pitchFamily="34" charset="0"/>
                <a:ea typeface="Arial" panose="020B0604020202020204" pitchFamily="34" charset="0"/>
              </a:rPr>
              <a:t>obligations owed by Rail Transport Operators</a:t>
            </a:r>
            <a:r>
              <a:rPr lang="en-AU" sz="1800" b="0" dirty="0">
                <a:solidFill>
                  <a:schemeClr val="tx1"/>
                </a:solidFill>
                <a:latin typeface="Arial" panose="020B0604020202020204" pitchFamily="34" charset="0"/>
                <a:ea typeface="Arial" panose="020B0604020202020204" pitchFamily="34" charset="0"/>
              </a:rPr>
              <a:t>, including Rolling Stock Operators and Rail Infrastructure Managers, Principal Contractors and other contractors (together, </a:t>
            </a:r>
            <a:r>
              <a:rPr lang="en-AU" sz="1800" dirty="0" err="1">
                <a:solidFill>
                  <a:schemeClr val="tx1"/>
                </a:solidFill>
                <a:latin typeface="Arial" panose="020B0604020202020204" pitchFamily="34" charset="0"/>
                <a:ea typeface="Arial" panose="020B0604020202020204" pitchFamily="34" charset="0"/>
              </a:rPr>
              <a:t>RIW</a:t>
            </a:r>
            <a:r>
              <a:rPr lang="en-AU" sz="1800" dirty="0">
                <a:solidFill>
                  <a:schemeClr val="tx1"/>
                </a:solidFill>
                <a:latin typeface="Arial" panose="020B0604020202020204" pitchFamily="34" charset="0"/>
                <a:ea typeface="Arial" panose="020B0604020202020204" pitchFamily="34" charset="0"/>
              </a:rPr>
              <a:t> Program Participants</a:t>
            </a:r>
            <a:r>
              <a:rPr lang="en-AU" sz="1800" b="0" dirty="0">
                <a:solidFill>
                  <a:schemeClr val="tx1"/>
                </a:solidFill>
                <a:latin typeface="Arial" panose="020B0604020202020204" pitchFamily="34" charset="0"/>
                <a:ea typeface="Arial" panose="020B0604020202020204" pitchFamily="34" charset="0"/>
              </a:rPr>
              <a:t>) under the Rail Safety National Law, and Occupational Health and Safety Laws</a:t>
            </a:r>
            <a:r>
              <a:rPr lang="en-AU" sz="1800" b="0" dirty="0">
                <a:solidFill>
                  <a:schemeClr val="tx1"/>
                </a:solidFill>
                <a:effectLst/>
                <a:latin typeface="Arial" panose="020B0604020202020204" pitchFamily="34" charset="0"/>
                <a:ea typeface="Arial" panose="020B0604020202020204" pitchFamily="34" charset="0"/>
              </a:rPr>
              <a:t>. </a:t>
            </a:r>
          </a:p>
          <a:p>
            <a:pPr marL="285750" indent="-285750">
              <a:buFont typeface="Arial" panose="020B0604020202020204" pitchFamily="34" charset="0"/>
              <a:buChar char="•"/>
            </a:pPr>
            <a:r>
              <a:rPr lang="en-AU" sz="1800" b="0" dirty="0">
                <a:solidFill>
                  <a:schemeClr val="tx1"/>
                </a:solidFill>
                <a:latin typeface="Arial" panose="020B0604020202020204" pitchFamily="34" charset="0"/>
                <a:ea typeface="Arial" panose="020B0604020202020204" pitchFamily="34" charset="0"/>
              </a:rPr>
              <a:t>The </a:t>
            </a:r>
            <a:r>
              <a:rPr lang="en-AU" sz="1800" dirty="0" err="1">
                <a:latin typeface="Arial" panose="020B0604020202020204" pitchFamily="34" charset="0"/>
                <a:ea typeface="Arial" panose="020B0604020202020204" pitchFamily="34" charset="0"/>
              </a:rPr>
              <a:t>RIW</a:t>
            </a:r>
            <a:r>
              <a:rPr lang="en-AU" sz="1800" dirty="0">
                <a:latin typeface="Arial" panose="020B0604020202020204" pitchFamily="34" charset="0"/>
                <a:ea typeface="Arial" panose="020B0604020202020204" pitchFamily="34" charset="0"/>
              </a:rPr>
              <a:t> Program’s ability to assist </a:t>
            </a:r>
            <a:r>
              <a:rPr lang="en-AU" sz="1800" dirty="0" err="1">
                <a:latin typeface="Arial" panose="020B0604020202020204" pitchFamily="34" charset="0"/>
                <a:ea typeface="Arial" panose="020B0604020202020204" pitchFamily="34" charset="0"/>
              </a:rPr>
              <a:t>RIW</a:t>
            </a:r>
            <a:r>
              <a:rPr lang="en-AU" sz="1800" dirty="0">
                <a:latin typeface="Arial" panose="020B0604020202020204" pitchFamily="34" charset="0"/>
                <a:ea typeface="Arial" panose="020B0604020202020204" pitchFamily="34" charset="0"/>
              </a:rPr>
              <a:t> Program Participants </a:t>
            </a:r>
            <a:r>
              <a:rPr lang="en-AU" sz="1800" b="0" dirty="0">
                <a:solidFill>
                  <a:schemeClr val="tx1"/>
                </a:solidFill>
                <a:latin typeface="Arial" panose="020B0604020202020204" pitchFamily="34" charset="0"/>
                <a:ea typeface="Arial" panose="020B0604020202020204" pitchFamily="34" charset="0"/>
              </a:rPr>
              <a:t>to manage obligations under the Rail Safety National Law, and Occupational Health and Safety Laws</a:t>
            </a:r>
            <a:r>
              <a:rPr lang="en-AU" sz="1800" b="0" dirty="0">
                <a:solidFill>
                  <a:schemeClr val="tx1"/>
                </a:solidFill>
                <a:effectLst/>
                <a:latin typeface="Arial" panose="020B0604020202020204" pitchFamily="34" charset="0"/>
                <a:ea typeface="Arial" panose="020B0604020202020204" pitchFamily="34" charset="0"/>
              </a:rPr>
              <a:t>. </a:t>
            </a:r>
          </a:p>
          <a:p>
            <a:pPr marL="285750" indent="-285750">
              <a:buFont typeface="Arial" panose="020B0604020202020204" pitchFamily="34" charset="0"/>
              <a:buChar char="•"/>
            </a:pPr>
            <a:r>
              <a:rPr lang="en-AU" sz="1800" b="0" dirty="0">
                <a:solidFill>
                  <a:schemeClr val="tx1"/>
                </a:solidFill>
                <a:latin typeface="Arial" panose="020B0604020202020204" pitchFamily="34" charset="0"/>
              </a:rPr>
              <a:t>Any</a:t>
            </a:r>
            <a:r>
              <a:rPr lang="en-AU" sz="1800" dirty="0">
                <a:latin typeface="Arial" panose="020B0604020202020204" pitchFamily="34" charset="0"/>
              </a:rPr>
              <a:t> limitations </a:t>
            </a:r>
            <a:r>
              <a:rPr lang="en-AU" sz="1800" b="0" dirty="0">
                <a:solidFill>
                  <a:schemeClr val="tx1"/>
                </a:solidFill>
                <a:latin typeface="Arial" panose="020B0604020202020204" pitchFamily="34" charset="0"/>
              </a:rPr>
              <a:t>and</a:t>
            </a:r>
            <a:r>
              <a:rPr lang="en-AU" sz="1800" dirty="0">
                <a:latin typeface="Arial" panose="020B0604020202020204" pitchFamily="34" charset="0"/>
              </a:rPr>
              <a:t> opportunities for improvement </a:t>
            </a:r>
            <a:r>
              <a:rPr lang="en-AU" sz="1800" b="0" dirty="0">
                <a:solidFill>
                  <a:schemeClr val="tx1"/>
                </a:solidFill>
                <a:latin typeface="Arial" panose="020B0604020202020204" pitchFamily="34" charset="0"/>
              </a:rPr>
              <a:t>of the </a:t>
            </a:r>
            <a:r>
              <a:rPr lang="en-AU" sz="1800" b="0" dirty="0" err="1">
                <a:solidFill>
                  <a:schemeClr val="tx1"/>
                </a:solidFill>
                <a:latin typeface="Arial" panose="020B0604020202020204" pitchFamily="34" charset="0"/>
              </a:rPr>
              <a:t>RIW</a:t>
            </a:r>
            <a:r>
              <a:rPr lang="en-AU" sz="1800" b="0" dirty="0">
                <a:solidFill>
                  <a:schemeClr val="tx1"/>
                </a:solidFill>
                <a:latin typeface="Arial" panose="020B0604020202020204" pitchFamily="34" charset="0"/>
              </a:rPr>
              <a:t> Program in assisting </a:t>
            </a:r>
            <a:r>
              <a:rPr lang="en-AU" sz="1800" b="0" dirty="0" err="1">
                <a:solidFill>
                  <a:schemeClr val="tx1"/>
                </a:solidFill>
                <a:latin typeface="Arial" panose="020B0604020202020204" pitchFamily="34" charset="0"/>
              </a:rPr>
              <a:t>RIW</a:t>
            </a:r>
            <a:r>
              <a:rPr lang="en-AU" sz="1800" b="0" dirty="0">
                <a:solidFill>
                  <a:schemeClr val="tx1"/>
                </a:solidFill>
                <a:latin typeface="Arial" panose="020B0604020202020204" pitchFamily="34" charset="0"/>
              </a:rPr>
              <a:t> Program Participants in meeting the relevant duties. </a:t>
            </a:r>
          </a:p>
          <a:p>
            <a:pPr marL="285750" indent="-285750">
              <a:buFont typeface="Arial" panose="020B0604020202020204" pitchFamily="34" charset="0"/>
              <a:buChar char="•"/>
            </a:pPr>
            <a:endParaRPr lang="en-AU" sz="1800" b="0" dirty="0">
              <a:solidFill>
                <a:schemeClr val="tx1"/>
              </a:solidFill>
              <a:latin typeface="Arial" panose="020B0604020202020204" pitchFamily="34" charset="0"/>
            </a:endParaRPr>
          </a:p>
          <a:p>
            <a:r>
              <a:rPr lang="en-AU" sz="1800" b="0" dirty="0">
                <a:solidFill>
                  <a:schemeClr val="tx1"/>
                </a:solidFill>
                <a:effectLst/>
                <a:latin typeface="Arial" panose="020B0604020202020204" pitchFamily="34" charset="0"/>
                <a:ea typeface="Arial" panose="020B0604020202020204" pitchFamily="34" charset="0"/>
              </a:rPr>
              <a:t>In preparing the advice, HSF had the benefit of reviewing relevant documents and materials provided by MTA in relation to the functionality of the </a:t>
            </a:r>
            <a:r>
              <a:rPr lang="en-AU" sz="1800" b="0" dirty="0" err="1">
                <a:solidFill>
                  <a:schemeClr val="tx1"/>
                </a:solidFill>
                <a:effectLst/>
                <a:latin typeface="Arial" panose="020B0604020202020204" pitchFamily="34" charset="0"/>
                <a:ea typeface="Arial" panose="020B0604020202020204" pitchFamily="34" charset="0"/>
              </a:rPr>
              <a:t>RIW</a:t>
            </a:r>
            <a:r>
              <a:rPr lang="en-AU" sz="1800" b="0" dirty="0">
                <a:solidFill>
                  <a:schemeClr val="tx1"/>
                </a:solidFill>
                <a:effectLst/>
                <a:latin typeface="Arial" panose="020B0604020202020204" pitchFamily="34" charset="0"/>
                <a:ea typeface="Arial" panose="020B0604020202020204" pitchFamily="34" charset="0"/>
              </a:rPr>
              <a:t> Program. </a:t>
            </a:r>
          </a:p>
          <a:p>
            <a:endParaRPr lang="en-AU" sz="1800" b="0" dirty="0">
              <a:solidFill>
                <a:schemeClr val="tx1"/>
              </a:solidFill>
              <a:effectLst/>
              <a:latin typeface="Arial" panose="020B0604020202020204" pitchFamily="34" charset="0"/>
              <a:ea typeface="Arial" panose="020B0604020202020204" pitchFamily="34" charset="0"/>
            </a:endParaRPr>
          </a:p>
          <a:p>
            <a:r>
              <a:rPr lang="en-AU" sz="1800" b="0" dirty="0">
                <a:solidFill>
                  <a:schemeClr val="tx1"/>
                </a:solidFill>
                <a:effectLst/>
                <a:latin typeface="Arial" panose="020B0604020202020204" pitchFamily="34" charset="0"/>
                <a:ea typeface="Arial" panose="020B0604020202020204" pitchFamily="34" charset="0"/>
              </a:rPr>
              <a:t>This review was complemented by two sessions with members of MTA’s </a:t>
            </a:r>
            <a:r>
              <a:rPr lang="en-AU" sz="1800" b="0" dirty="0" err="1">
                <a:solidFill>
                  <a:schemeClr val="tx1"/>
                </a:solidFill>
                <a:effectLst/>
                <a:latin typeface="Arial" panose="020B0604020202020204" pitchFamily="34" charset="0"/>
                <a:ea typeface="Arial" panose="020B0604020202020204" pitchFamily="34" charset="0"/>
              </a:rPr>
              <a:t>RIW</a:t>
            </a:r>
            <a:r>
              <a:rPr lang="en-AU" sz="1800" b="0" dirty="0">
                <a:solidFill>
                  <a:schemeClr val="tx1"/>
                </a:solidFill>
                <a:effectLst/>
                <a:latin typeface="Arial" panose="020B0604020202020204" pitchFamily="34" charset="0"/>
                <a:ea typeface="Arial" panose="020B0604020202020204" pitchFamily="34" charset="0"/>
              </a:rPr>
              <a:t> Program team to demonstrate and test, in a practical way, the functionality of the </a:t>
            </a:r>
            <a:r>
              <a:rPr lang="en-AU" sz="1800" b="0" dirty="0" err="1">
                <a:solidFill>
                  <a:schemeClr val="tx1"/>
                </a:solidFill>
                <a:effectLst/>
                <a:latin typeface="Arial" panose="020B0604020202020204" pitchFamily="34" charset="0"/>
                <a:ea typeface="Arial" panose="020B0604020202020204" pitchFamily="34" charset="0"/>
              </a:rPr>
              <a:t>RIW</a:t>
            </a:r>
            <a:r>
              <a:rPr lang="en-AU" sz="1800" b="0" dirty="0">
                <a:solidFill>
                  <a:schemeClr val="tx1"/>
                </a:solidFill>
                <a:effectLst/>
                <a:latin typeface="Arial" panose="020B0604020202020204" pitchFamily="34" charset="0"/>
                <a:ea typeface="Arial" panose="020B0604020202020204" pitchFamily="34" charset="0"/>
              </a:rPr>
              <a:t> Program and how it might assist </a:t>
            </a:r>
            <a:r>
              <a:rPr lang="en-AU" sz="1800" b="0" dirty="0" err="1">
                <a:solidFill>
                  <a:schemeClr val="tx1"/>
                </a:solidFill>
                <a:effectLst/>
                <a:latin typeface="Arial" panose="020B0604020202020204" pitchFamily="34" charset="0"/>
                <a:ea typeface="Arial" panose="020B0604020202020204" pitchFamily="34" charset="0"/>
              </a:rPr>
              <a:t>RIW</a:t>
            </a:r>
            <a:r>
              <a:rPr lang="en-AU" sz="1800" b="0" dirty="0">
                <a:solidFill>
                  <a:schemeClr val="tx1"/>
                </a:solidFill>
                <a:effectLst/>
                <a:latin typeface="Arial" panose="020B0604020202020204" pitchFamily="34" charset="0"/>
                <a:ea typeface="Arial" panose="020B0604020202020204" pitchFamily="34" charset="0"/>
              </a:rPr>
              <a:t> Program Participants in meeting their obligations</a:t>
            </a:r>
            <a:endParaRPr lang="en-AU" b="0" dirty="0">
              <a:solidFill>
                <a:schemeClr val="tx1"/>
              </a:solidFill>
            </a:endParaRPr>
          </a:p>
        </p:txBody>
      </p:sp>
      <p:sp>
        <p:nvSpPr>
          <p:cNvPr id="2" name="Title 1">
            <a:extLst>
              <a:ext uri="{FF2B5EF4-FFF2-40B4-BE49-F238E27FC236}">
                <a16:creationId xmlns:a16="http://schemas.microsoft.com/office/drawing/2014/main" id="{00798255-2401-450D-AF82-C7FAD435B12C}"/>
              </a:ext>
            </a:extLst>
          </p:cNvPr>
          <p:cNvSpPr>
            <a:spLocks noGrp="1"/>
          </p:cNvSpPr>
          <p:nvPr>
            <p:ph type="title"/>
          </p:nvPr>
        </p:nvSpPr>
        <p:spPr/>
        <p:txBody>
          <a:bodyPr/>
          <a:lstStyle/>
          <a:p>
            <a:r>
              <a:rPr lang="en-AU" dirty="0"/>
              <a:t>Scope of our legal review</a:t>
            </a:r>
          </a:p>
        </p:txBody>
      </p:sp>
    </p:spTree>
    <p:extLst>
      <p:ext uri="{BB962C8B-B14F-4D97-AF65-F5344CB8AC3E}">
        <p14:creationId xmlns:p14="http://schemas.microsoft.com/office/powerpoint/2010/main" val="7487538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863B54FF-F23E-4038-B113-4F17435EE1C8}"/>
              </a:ext>
            </a:extLst>
          </p:cNvPr>
          <p:cNvGraphicFramePr>
            <a:graphicFrameLocks noGrp="1"/>
          </p:cNvGraphicFramePr>
          <p:nvPr>
            <p:ph sz="quarter" idx="11"/>
            <p:extLst>
              <p:ext uri="{D42A27DB-BD31-4B8C-83A1-F6EECF244321}">
                <p14:modId xmlns:p14="http://schemas.microsoft.com/office/powerpoint/2010/main" val="1951795893"/>
              </p:ext>
            </p:extLst>
          </p:nvPr>
        </p:nvGraphicFramePr>
        <p:xfrm>
          <a:off x="539750" y="1476375"/>
          <a:ext cx="6747741" cy="54721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le 1"/>
          <p:cNvSpPr>
            <a:spLocks noGrp="1"/>
          </p:cNvSpPr>
          <p:nvPr>
            <p:ph type="title"/>
          </p:nvPr>
        </p:nvSpPr>
        <p:spPr/>
        <p:txBody>
          <a:bodyPr/>
          <a:lstStyle/>
          <a:p>
            <a:r>
              <a:rPr lang="en-GB" dirty="0"/>
              <a:t>DUTIES OF </a:t>
            </a:r>
            <a:r>
              <a:rPr lang="en-GB" dirty="0" err="1"/>
              <a:t>RIW</a:t>
            </a:r>
            <a:r>
              <a:rPr lang="en-GB" dirty="0"/>
              <a:t> PROGRAM PARTICIPANTS</a:t>
            </a:r>
          </a:p>
        </p:txBody>
      </p:sp>
      <p:cxnSp>
        <p:nvCxnSpPr>
          <p:cNvPr id="7" name="Straight Arrow Connector 6">
            <a:extLst>
              <a:ext uri="{FF2B5EF4-FFF2-40B4-BE49-F238E27FC236}">
                <a16:creationId xmlns:a16="http://schemas.microsoft.com/office/drawing/2014/main" id="{E7845963-0BDF-4A1C-8BDF-2E3961706AE4}"/>
              </a:ext>
            </a:extLst>
          </p:cNvPr>
          <p:cNvCxnSpPr>
            <a:cxnSpLocks/>
          </p:cNvCxnSpPr>
          <p:nvPr/>
        </p:nvCxnSpPr>
        <p:spPr>
          <a:xfrm flipH="1">
            <a:off x="6834909" y="2530764"/>
            <a:ext cx="637309"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0E37B78F-4382-479F-9ECD-8E31628BDB7B}"/>
              </a:ext>
            </a:extLst>
          </p:cNvPr>
          <p:cNvCxnSpPr>
            <a:cxnSpLocks/>
          </p:cNvCxnSpPr>
          <p:nvPr/>
        </p:nvCxnSpPr>
        <p:spPr>
          <a:xfrm flipH="1">
            <a:off x="6834909" y="4696687"/>
            <a:ext cx="637309"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758C9D68-263E-4271-8ECF-DF587437DD5B}"/>
              </a:ext>
            </a:extLst>
          </p:cNvPr>
          <p:cNvSpPr txBox="1"/>
          <p:nvPr/>
        </p:nvSpPr>
        <p:spPr>
          <a:xfrm>
            <a:off x="7601528" y="4415629"/>
            <a:ext cx="3091872" cy="1080001"/>
          </a:xfrm>
          <a:prstGeom prst="rect">
            <a:avLst/>
          </a:prstGeom>
          <a:noFill/>
          <a:ln>
            <a:noFill/>
          </a:ln>
        </p:spPr>
        <p:txBody>
          <a:bodyPr wrap="square" lIns="72000" tIns="72000" rIns="72000" bIns="72000" rtlCol="0" anchor="t" anchorCtr="0">
            <a:noAutofit/>
          </a:bodyPr>
          <a:lstStyle/>
          <a:p>
            <a:pPr>
              <a:lnSpc>
                <a:spcPct val="90000"/>
              </a:lnSpc>
              <a:spcAft>
                <a:spcPts val="600"/>
              </a:spcAft>
            </a:pPr>
            <a:r>
              <a:rPr lang="en-AU" sz="2000" b="1" dirty="0"/>
              <a:t>Applies in Parallel with Primary Duty</a:t>
            </a:r>
          </a:p>
          <a:p>
            <a:pPr>
              <a:lnSpc>
                <a:spcPct val="90000"/>
              </a:lnSpc>
              <a:spcAft>
                <a:spcPts val="600"/>
              </a:spcAft>
            </a:pPr>
            <a:r>
              <a:rPr lang="en-AU" sz="2000" dirty="0"/>
              <a:t>Applies to each Rail Transport Operator in respect of rail safety workers and persons on railway premises</a:t>
            </a:r>
          </a:p>
        </p:txBody>
      </p:sp>
      <p:sp>
        <p:nvSpPr>
          <p:cNvPr id="13" name="TextBox 12">
            <a:extLst>
              <a:ext uri="{FF2B5EF4-FFF2-40B4-BE49-F238E27FC236}">
                <a16:creationId xmlns:a16="http://schemas.microsoft.com/office/drawing/2014/main" id="{935650F7-5F07-401A-8921-906FD484593D}"/>
              </a:ext>
            </a:extLst>
          </p:cNvPr>
          <p:cNvSpPr txBox="1"/>
          <p:nvPr/>
        </p:nvSpPr>
        <p:spPr>
          <a:xfrm>
            <a:off x="7670803" y="1870370"/>
            <a:ext cx="2590797" cy="1320788"/>
          </a:xfrm>
          <a:prstGeom prst="rect">
            <a:avLst/>
          </a:prstGeom>
          <a:noFill/>
          <a:ln>
            <a:noFill/>
          </a:ln>
        </p:spPr>
        <p:txBody>
          <a:bodyPr wrap="square" lIns="72000" tIns="72000" rIns="72000" bIns="72000" rtlCol="0" anchor="t" anchorCtr="0">
            <a:noAutofit/>
          </a:bodyPr>
          <a:lstStyle/>
          <a:p>
            <a:pPr>
              <a:lnSpc>
                <a:spcPct val="90000"/>
              </a:lnSpc>
              <a:spcAft>
                <a:spcPts val="600"/>
              </a:spcAft>
            </a:pPr>
            <a:r>
              <a:rPr lang="en-AU" sz="2000" b="1" dirty="0"/>
              <a:t>Non-delegable duty </a:t>
            </a:r>
            <a:r>
              <a:rPr lang="en-AU" sz="2000" dirty="0"/>
              <a:t>Applies under jurisdiction-specific OHS laws to all </a:t>
            </a:r>
            <a:r>
              <a:rPr lang="en-AU" sz="2000" dirty="0" err="1"/>
              <a:t>RIW</a:t>
            </a:r>
            <a:r>
              <a:rPr lang="en-AU" sz="2000" dirty="0"/>
              <a:t> Program Participants in respect of workers generally</a:t>
            </a:r>
          </a:p>
        </p:txBody>
      </p:sp>
    </p:spTree>
    <p:extLst>
      <p:ext uri="{BB962C8B-B14F-4D97-AF65-F5344CB8AC3E}">
        <p14:creationId xmlns:p14="http://schemas.microsoft.com/office/powerpoint/2010/main" val="1157830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D14B515D-84FB-40AE-B7BA-4EF6D8CF8749}"/>
              </a:ext>
            </a:extLst>
          </p:cNvPr>
          <p:cNvGraphicFramePr>
            <a:graphicFrameLocks noGrp="1"/>
          </p:cNvGraphicFramePr>
          <p:nvPr>
            <p:ph sz="quarter" idx="11"/>
            <p:extLst>
              <p:ext uri="{D42A27DB-BD31-4B8C-83A1-F6EECF244321}">
                <p14:modId xmlns:p14="http://schemas.microsoft.com/office/powerpoint/2010/main" val="3422540794"/>
              </p:ext>
            </p:extLst>
          </p:nvPr>
        </p:nvGraphicFramePr>
        <p:xfrm>
          <a:off x="1644073" y="1311565"/>
          <a:ext cx="8507990" cy="56369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2">
            <a:extLst>
              <a:ext uri="{FF2B5EF4-FFF2-40B4-BE49-F238E27FC236}">
                <a16:creationId xmlns:a16="http://schemas.microsoft.com/office/drawing/2014/main" id="{C7CD33D4-AB3C-4D48-B642-C7F3CA97482F}"/>
              </a:ext>
            </a:extLst>
          </p:cNvPr>
          <p:cNvSpPr>
            <a:spLocks noGrp="1"/>
          </p:cNvSpPr>
          <p:nvPr>
            <p:ph type="title"/>
          </p:nvPr>
        </p:nvSpPr>
        <p:spPr/>
        <p:txBody>
          <a:bodyPr/>
          <a:lstStyle/>
          <a:p>
            <a:r>
              <a:rPr lang="en-AU" dirty="0"/>
              <a:t>Rail Safety Duties</a:t>
            </a:r>
          </a:p>
        </p:txBody>
      </p:sp>
      <p:pic>
        <p:nvPicPr>
          <p:cNvPr id="7" name="Graphic 6" descr="Employee badge with solid fill">
            <a:extLst>
              <a:ext uri="{FF2B5EF4-FFF2-40B4-BE49-F238E27FC236}">
                <a16:creationId xmlns:a16="http://schemas.microsoft.com/office/drawing/2014/main" id="{9F44A8DD-9C78-4DA9-8612-A35D67F1E4BA}"/>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30476" y="4877180"/>
            <a:ext cx="806842" cy="806842"/>
          </a:xfrm>
          <a:prstGeom prst="rect">
            <a:avLst/>
          </a:prstGeom>
        </p:spPr>
      </p:pic>
      <p:pic>
        <p:nvPicPr>
          <p:cNvPr id="9" name="Graphic 8" descr="Clipboard Badge with solid fill">
            <a:extLst>
              <a:ext uri="{FF2B5EF4-FFF2-40B4-BE49-F238E27FC236}">
                <a16:creationId xmlns:a16="http://schemas.microsoft.com/office/drawing/2014/main" id="{978417C4-A139-4133-9B62-B13FEBAE86DE}"/>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32497" y="5749345"/>
            <a:ext cx="806842" cy="806842"/>
          </a:xfrm>
          <a:prstGeom prst="rect">
            <a:avLst/>
          </a:prstGeom>
        </p:spPr>
      </p:pic>
      <p:pic>
        <p:nvPicPr>
          <p:cNvPr id="11" name="Graphic 10" descr="Construction worker female with solid fill">
            <a:extLst>
              <a:ext uri="{FF2B5EF4-FFF2-40B4-BE49-F238E27FC236}">
                <a16:creationId xmlns:a16="http://schemas.microsoft.com/office/drawing/2014/main" id="{B0C09463-7F6E-404E-B49B-4E8226E42E1A}"/>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605727" y="1615384"/>
            <a:ext cx="823341" cy="823341"/>
          </a:xfrm>
          <a:prstGeom prst="rect">
            <a:avLst/>
          </a:prstGeom>
        </p:spPr>
      </p:pic>
      <p:pic>
        <p:nvPicPr>
          <p:cNvPr id="13" name="Graphic 12" descr="Medicine with solid fill">
            <a:extLst>
              <a:ext uri="{FF2B5EF4-FFF2-40B4-BE49-F238E27FC236}">
                <a16:creationId xmlns:a16="http://schemas.microsoft.com/office/drawing/2014/main" id="{7C0B8C55-7399-4D7C-A620-BB4784FFE9A4}"/>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630476" y="3172394"/>
            <a:ext cx="806842" cy="806842"/>
          </a:xfrm>
          <a:prstGeom prst="rect">
            <a:avLst/>
          </a:prstGeom>
        </p:spPr>
      </p:pic>
      <p:pic>
        <p:nvPicPr>
          <p:cNvPr id="15" name="Graphic 14" descr="Heartbeat with solid fill">
            <a:extLst>
              <a:ext uri="{FF2B5EF4-FFF2-40B4-BE49-F238E27FC236}">
                <a16:creationId xmlns:a16="http://schemas.microsoft.com/office/drawing/2014/main" id="{05878422-0B5E-49B4-A10E-3703EAF12D84}"/>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630476" y="2393889"/>
            <a:ext cx="806842" cy="806842"/>
          </a:xfrm>
          <a:prstGeom prst="rect">
            <a:avLst/>
          </a:prstGeom>
        </p:spPr>
      </p:pic>
      <p:pic>
        <p:nvPicPr>
          <p:cNvPr id="17" name="Graphic 16" descr="Snooze with solid fill">
            <a:extLst>
              <a:ext uri="{FF2B5EF4-FFF2-40B4-BE49-F238E27FC236}">
                <a16:creationId xmlns:a16="http://schemas.microsoft.com/office/drawing/2014/main" id="{9A6990D6-1FBB-43B1-AB1E-383A59AC3827}"/>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622226" y="4044559"/>
            <a:ext cx="806842" cy="806842"/>
          </a:xfrm>
          <a:prstGeom prst="rect">
            <a:avLst/>
          </a:prstGeom>
        </p:spPr>
      </p:pic>
    </p:spTree>
    <p:extLst>
      <p:ext uri="{BB962C8B-B14F-4D97-AF65-F5344CB8AC3E}">
        <p14:creationId xmlns:p14="http://schemas.microsoft.com/office/powerpoint/2010/main" val="18038207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1"/>
          </p:nvPr>
        </p:nvSpPr>
        <p:spPr>
          <a:xfrm>
            <a:off x="539750" y="1162050"/>
            <a:ext cx="9612313" cy="5472113"/>
          </a:xfrm>
        </p:spPr>
        <p:txBody>
          <a:bodyPr/>
          <a:lstStyle/>
          <a:p>
            <a:pPr lvl="2"/>
            <a:endParaRPr lang="en-AU" b="1" dirty="0">
              <a:solidFill>
                <a:srgbClr val="333333"/>
              </a:solidFill>
              <a:latin typeface="Helvetica" panose="020B0604020202020204" pitchFamily="34" charset="0"/>
            </a:endParaRPr>
          </a:p>
          <a:p>
            <a:pPr marL="359937" lvl="3" indent="0">
              <a:buNone/>
            </a:pPr>
            <a:endParaRPr lang="en-GB" dirty="0"/>
          </a:p>
          <a:p>
            <a:pPr lvl="3"/>
            <a:endParaRPr lang="en-GB" dirty="0"/>
          </a:p>
        </p:txBody>
      </p:sp>
      <p:sp>
        <p:nvSpPr>
          <p:cNvPr id="2" name="Title 1"/>
          <p:cNvSpPr>
            <a:spLocks noGrp="1"/>
          </p:cNvSpPr>
          <p:nvPr>
            <p:ph type="title"/>
          </p:nvPr>
        </p:nvSpPr>
        <p:spPr/>
        <p:txBody>
          <a:bodyPr/>
          <a:lstStyle/>
          <a:p>
            <a:r>
              <a:rPr lang="en-GB" dirty="0"/>
              <a:t>HOW THE </a:t>
            </a:r>
            <a:r>
              <a:rPr lang="en-GB" dirty="0" err="1"/>
              <a:t>RIW</a:t>
            </a:r>
            <a:r>
              <a:rPr lang="en-GB" dirty="0"/>
              <a:t> SYSTEM WORKS</a:t>
            </a:r>
          </a:p>
        </p:txBody>
      </p:sp>
      <p:graphicFrame>
        <p:nvGraphicFramePr>
          <p:cNvPr id="6" name="Diagram 5">
            <a:extLst>
              <a:ext uri="{FF2B5EF4-FFF2-40B4-BE49-F238E27FC236}">
                <a16:creationId xmlns:a16="http://schemas.microsoft.com/office/drawing/2014/main" id="{DBEC6425-AEE4-459F-B155-3FD0BD06100E}"/>
              </a:ext>
            </a:extLst>
          </p:cNvPr>
          <p:cNvGraphicFramePr/>
          <p:nvPr>
            <p:extLst>
              <p:ext uri="{D42A27DB-BD31-4B8C-83A1-F6EECF244321}">
                <p14:modId xmlns:p14="http://schemas.microsoft.com/office/powerpoint/2010/main" val="2778011673"/>
              </p:ext>
            </p:extLst>
          </p:nvPr>
        </p:nvGraphicFramePr>
        <p:xfrm>
          <a:off x="-458858" y="1632171"/>
          <a:ext cx="7128933" cy="47526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4" name="TextBox 13">
            <a:extLst>
              <a:ext uri="{FF2B5EF4-FFF2-40B4-BE49-F238E27FC236}">
                <a16:creationId xmlns:a16="http://schemas.microsoft.com/office/drawing/2014/main" id="{1590312F-67E9-4CE2-A4F4-28E20CC5230D}"/>
              </a:ext>
            </a:extLst>
          </p:cNvPr>
          <p:cNvSpPr txBox="1"/>
          <p:nvPr/>
        </p:nvSpPr>
        <p:spPr>
          <a:xfrm>
            <a:off x="2967866" y="1595635"/>
            <a:ext cx="5298679" cy="129283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53340" tIns="53340" rIns="53340" bIns="53340" numCol="1" spcCol="1270" anchor="ctr" anchorCtr="0">
            <a:noAutofit/>
          </a:bodyPr>
          <a:lstStyle/>
          <a:p>
            <a:pPr marL="57150" lvl="1" indent="-57150" algn="l" defTabSz="488950">
              <a:lnSpc>
                <a:spcPct val="90000"/>
              </a:lnSpc>
              <a:spcBef>
                <a:spcPct val="0"/>
              </a:spcBef>
              <a:spcAft>
                <a:spcPct val="15000"/>
              </a:spcAft>
              <a:buChar char="•"/>
            </a:pPr>
            <a:r>
              <a:rPr lang="en-AU" sz="1800" b="1" dirty="0">
                <a:solidFill>
                  <a:schemeClr val="accent2"/>
                </a:solidFill>
              </a:rPr>
              <a:t> Linked to individual worker profiles</a:t>
            </a:r>
          </a:p>
          <a:p>
            <a:pPr marL="57150" lvl="1" indent="-57150" algn="l" defTabSz="488950">
              <a:lnSpc>
                <a:spcPct val="90000"/>
              </a:lnSpc>
              <a:spcBef>
                <a:spcPct val="0"/>
              </a:spcBef>
              <a:spcAft>
                <a:spcPct val="15000"/>
              </a:spcAft>
              <a:buChar char="•"/>
            </a:pPr>
            <a:r>
              <a:rPr lang="en-AU" sz="1800" b="1" dirty="0">
                <a:solidFill>
                  <a:schemeClr val="accent2"/>
                </a:solidFill>
              </a:rPr>
              <a:t> Can be digital or physical</a:t>
            </a:r>
          </a:p>
          <a:p>
            <a:pPr marL="57150" lvl="1" indent="-57150" algn="l" defTabSz="488950">
              <a:lnSpc>
                <a:spcPct val="90000"/>
              </a:lnSpc>
              <a:spcBef>
                <a:spcPct val="0"/>
              </a:spcBef>
              <a:spcAft>
                <a:spcPct val="15000"/>
              </a:spcAft>
              <a:buChar char="•"/>
            </a:pPr>
            <a:r>
              <a:rPr lang="en-AU" sz="1800" kern="1200" dirty="0">
                <a:solidFill>
                  <a:schemeClr val="accent1"/>
                </a:solidFill>
              </a:rPr>
              <a:t> Can operate as a “key” for </a:t>
            </a:r>
            <a:r>
              <a:rPr lang="en-AU" sz="1800" dirty="0">
                <a:solidFill>
                  <a:schemeClr val="accent1"/>
                </a:solidFill>
              </a:rPr>
              <a:t>site access </a:t>
            </a:r>
            <a:endParaRPr lang="en-AU" sz="1800" kern="1200" dirty="0">
              <a:solidFill>
                <a:schemeClr val="accent1"/>
              </a:solidFill>
            </a:endParaRPr>
          </a:p>
        </p:txBody>
      </p:sp>
      <p:sp>
        <p:nvSpPr>
          <p:cNvPr id="15" name="TextBox 14">
            <a:extLst>
              <a:ext uri="{FF2B5EF4-FFF2-40B4-BE49-F238E27FC236}">
                <a16:creationId xmlns:a16="http://schemas.microsoft.com/office/drawing/2014/main" id="{FE267E96-E744-419A-87C7-189498C6BE91}"/>
              </a:ext>
            </a:extLst>
          </p:cNvPr>
          <p:cNvSpPr txBox="1"/>
          <p:nvPr/>
        </p:nvSpPr>
        <p:spPr>
          <a:xfrm>
            <a:off x="4422594" y="3286871"/>
            <a:ext cx="5590924" cy="122247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53340" tIns="53340" rIns="53340" bIns="53340" numCol="1" spcCol="1270" anchor="ctr" anchorCtr="0">
            <a:noAutofit/>
          </a:bodyPr>
          <a:lstStyle/>
          <a:p>
            <a:pPr marL="57150" lvl="1" indent="-57150" algn="l" defTabSz="488950">
              <a:lnSpc>
                <a:spcPct val="90000"/>
              </a:lnSpc>
              <a:spcBef>
                <a:spcPct val="0"/>
              </a:spcBef>
              <a:spcAft>
                <a:spcPct val="15000"/>
              </a:spcAft>
              <a:buChar char="•"/>
            </a:pPr>
            <a:r>
              <a:rPr lang="en-AU" sz="1800" dirty="0">
                <a:solidFill>
                  <a:schemeClr val="accent1"/>
                </a:solidFill>
              </a:rPr>
              <a:t> Includes </a:t>
            </a:r>
            <a:r>
              <a:rPr lang="en-AU" sz="1800" b="1" dirty="0">
                <a:solidFill>
                  <a:schemeClr val="accent2"/>
                </a:solidFill>
              </a:rPr>
              <a:t>worker-specific information </a:t>
            </a:r>
            <a:r>
              <a:rPr lang="en-AU" sz="1800" dirty="0">
                <a:solidFill>
                  <a:schemeClr val="accent1"/>
                </a:solidFill>
              </a:rPr>
              <a:t>(e.g. competencies, fatigue standards etc.)</a:t>
            </a:r>
          </a:p>
          <a:p>
            <a:pPr marL="57150" lvl="1" indent="-57150" algn="l" defTabSz="488950">
              <a:lnSpc>
                <a:spcPct val="90000"/>
              </a:lnSpc>
              <a:spcBef>
                <a:spcPct val="0"/>
              </a:spcBef>
              <a:spcAft>
                <a:spcPct val="15000"/>
              </a:spcAft>
              <a:buChar char="•"/>
            </a:pPr>
            <a:r>
              <a:rPr lang="en-AU" sz="1800" kern="1200" dirty="0">
                <a:solidFill>
                  <a:schemeClr val="accent1"/>
                </a:solidFill>
              </a:rPr>
              <a:t> Competencies/accreditations may be uploaded by </a:t>
            </a:r>
            <a:r>
              <a:rPr lang="en-AU" sz="1800" b="1" kern="1200" dirty="0">
                <a:solidFill>
                  <a:schemeClr val="accent2"/>
                </a:solidFill>
              </a:rPr>
              <a:t>Employers, Registered Training Organisations</a:t>
            </a:r>
            <a:r>
              <a:rPr lang="en-AU" sz="1800" b="1" dirty="0">
                <a:solidFill>
                  <a:schemeClr val="accent2"/>
                </a:solidFill>
              </a:rPr>
              <a:t> </a:t>
            </a:r>
            <a:r>
              <a:rPr lang="en-AU" sz="1800" dirty="0">
                <a:solidFill>
                  <a:schemeClr val="accent1"/>
                </a:solidFill>
              </a:rPr>
              <a:t>and</a:t>
            </a:r>
            <a:r>
              <a:rPr lang="en-AU" sz="1800" b="1" dirty="0">
                <a:solidFill>
                  <a:schemeClr val="accent2"/>
                </a:solidFill>
              </a:rPr>
              <a:t> </a:t>
            </a:r>
            <a:r>
              <a:rPr lang="en-AU" sz="1800" b="1" dirty="0" err="1">
                <a:solidFill>
                  <a:schemeClr val="accent2"/>
                </a:solidFill>
              </a:rPr>
              <a:t>RIW</a:t>
            </a:r>
            <a:r>
              <a:rPr lang="en-AU" sz="1800" b="1" dirty="0">
                <a:solidFill>
                  <a:schemeClr val="accent2"/>
                </a:solidFill>
              </a:rPr>
              <a:t> Service Desk</a:t>
            </a:r>
            <a:endParaRPr lang="en-AU" sz="1800" b="1" kern="1200" dirty="0">
              <a:solidFill>
                <a:schemeClr val="accent2"/>
              </a:solidFill>
            </a:endParaRPr>
          </a:p>
        </p:txBody>
      </p:sp>
      <p:sp>
        <p:nvSpPr>
          <p:cNvPr id="16" name="TextBox 15">
            <a:extLst>
              <a:ext uri="{FF2B5EF4-FFF2-40B4-BE49-F238E27FC236}">
                <a16:creationId xmlns:a16="http://schemas.microsoft.com/office/drawing/2014/main" id="{3876FEAE-8CBB-4237-8C93-58BC0F2D1F60}"/>
              </a:ext>
            </a:extLst>
          </p:cNvPr>
          <p:cNvSpPr txBox="1"/>
          <p:nvPr/>
        </p:nvSpPr>
        <p:spPr>
          <a:xfrm>
            <a:off x="6033030" y="5010546"/>
            <a:ext cx="4367115" cy="129283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53340" tIns="53340" rIns="53340" bIns="53340" numCol="1" spcCol="1270" anchor="ctr" anchorCtr="0">
            <a:noAutofit/>
          </a:bodyPr>
          <a:lstStyle/>
          <a:p>
            <a:pPr marL="57150" lvl="1" indent="-57150" algn="l" defTabSz="488950">
              <a:lnSpc>
                <a:spcPct val="90000"/>
              </a:lnSpc>
              <a:spcBef>
                <a:spcPct val="0"/>
              </a:spcBef>
              <a:spcAft>
                <a:spcPct val="15000"/>
              </a:spcAft>
              <a:buChar char="•"/>
            </a:pPr>
            <a:r>
              <a:rPr lang="en-AU" sz="1800" dirty="0">
                <a:solidFill>
                  <a:schemeClr val="accent1"/>
                </a:solidFill>
              </a:rPr>
              <a:t> Records and retains profile information</a:t>
            </a:r>
          </a:p>
          <a:p>
            <a:pPr marL="57150" lvl="1" indent="-57150" algn="l" defTabSz="488950">
              <a:lnSpc>
                <a:spcPct val="90000"/>
              </a:lnSpc>
              <a:spcBef>
                <a:spcPct val="0"/>
              </a:spcBef>
              <a:spcAft>
                <a:spcPct val="15000"/>
              </a:spcAft>
              <a:buChar char="•"/>
            </a:pPr>
            <a:r>
              <a:rPr lang="en-AU" sz="1800" kern="1200" dirty="0">
                <a:solidFill>
                  <a:schemeClr val="accent1"/>
                </a:solidFill>
              </a:rPr>
              <a:t> </a:t>
            </a:r>
            <a:r>
              <a:rPr lang="en-AU" sz="1800" b="1" kern="1200" dirty="0">
                <a:solidFill>
                  <a:schemeClr val="accent2"/>
                </a:solidFill>
              </a:rPr>
              <a:t>Validates identity </a:t>
            </a:r>
            <a:r>
              <a:rPr lang="en-AU" sz="1800" kern="1200" dirty="0">
                <a:solidFill>
                  <a:schemeClr val="accent1"/>
                </a:solidFill>
              </a:rPr>
              <a:t>of worker</a:t>
            </a:r>
          </a:p>
          <a:p>
            <a:pPr marL="57150" lvl="1" indent="-57150" algn="l" defTabSz="488950">
              <a:lnSpc>
                <a:spcPct val="90000"/>
              </a:lnSpc>
              <a:spcBef>
                <a:spcPct val="0"/>
              </a:spcBef>
              <a:spcAft>
                <a:spcPct val="15000"/>
              </a:spcAft>
              <a:buChar char="•"/>
            </a:pPr>
            <a:r>
              <a:rPr lang="en-AU" sz="1800" dirty="0">
                <a:solidFill>
                  <a:schemeClr val="accent1"/>
                </a:solidFill>
              </a:rPr>
              <a:t> Allows configuration of </a:t>
            </a:r>
            <a:r>
              <a:rPr lang="en-AU" sz="1800" b="1" dirty="0">
                <a:solidFill>
                  <a:schemeClr val="accent2"/>
                </a:solidFill>
              </a:rPr>
              <a:t>site access controls</a:t>
            </a:r>
            <a:r>
              <a:rPr lang="en-AU" sz="1800" b="1" dirty="0">
                <a:solidFill>
                  <a:schemeClr val="accent1"/>
                </a:solidFill>
              </a:rPr>
              <a:t> </a:t>
            </a:r>
            <a:r>
              <a:rPr lang="en-AU" sz="1800" dirty="0">
                <a:solidFill>
                  <a:schemeClr val="accent1"/>
                </a:solidFill>
              </a:rPr>
              <a:t>based on network, project, site or zone</a:t>
            </a:r>
            <a:endParaRPr lang="en-AU" sz="1800" kern="1200" dirty="0">
              <a:solidFill>
                <a:schemeClr val="accent1"/>
              </a:solidFill>
            </a:endParaRPr>
          </a:p>
        </p:txBody>
      </p:sp>
    </p:spTree>
    <p:extLst>
      <p:ext uri="{BB962C8B-B14F-4D97-AF65-F5344CB8AC3E}">
        <p14:creationId xmlns:p14="http://schemas.microsoft.com/office/powerpoint/2010/main" val="2197521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AU" dirty="0"/>
              <a:t>KEY COMPONENTS AND OBJECTIVES</a:t>
            </a:r>
          </a:p>
        </p:txBody>
      </p:sp>
      <p:graphicFrame>
        <p:nvGraphicFramePr>
          <p:cNvPr id="2" name="Diagram 1">
            <a:extLst>
              <a:ext uri="{FF2B5EF4-FFF2-40B4-BE49-F238E27FC236}">
                <a16:creationId xmlns:a16="http://schemas.microsoft.com/office/drawing/2014/main" id="{503DF172-8652-4551-8601-6B320D840B86}"/>
              </a:ext>
            </a:extLst>
          </p:cNvPr>
          <p:cNvGraphicFramePr/>
          <p:nvPr>
            <p:extLst>
              <p:ext uri="{D42A27DB-BD31-4B8C-83A1-F6EECF244321}">
                <p14:modId xmlns:p14="http://schemas.microsoft.com/office/powerpoint/2010/main" val="2223892625"/>
              </p:ext>
            </p:extLst>
          </p:nvPr>
        </p:nvGraphicFramePr>
        <p:xfrm>
          <a:off x="759165" y="1363524"/>
          <a:ext cx="9392899" cy="559120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5" name="Graphic 14" descr="No sign with solid fill">
            <a:extLst>
              <a:ext uri="{FF2B5EF4-FFF2-40B4-BE49-F238E27FC236}">
                <a16:creationId xmlns:a16="http://schemas.microsoft.com/office/drawing/2014/main" id="{669A8B58-39E2-4789-A622-4C3BE2071193}"/>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865246" y="5843295"/>
            <a:ext cx="856890" cy="856890"/>
          </a:xfrm>
          <a:prstGeom prst="rect">
            <a:avLst/>
          </a:prstGeom>
        </p:spPr>
      </p:pic>
      <p:pic>
        <p:nvPicPr>
          <p:cNvPr id="17" name="Graphic 16" descr="Snooze with solid fill">
            <a:extLst>
              <a:ext uri="{FF2B5EF4-FFF2-40B4-BE49-F238E27FC236}">
                <a16:creationId xmlns:a16="http://schemas.microsoft.com/office/drawing/2014/main" id="{FC78DB92-6411-4425-9F27-C4DBFB86D4AE}"/>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467867" y="4910946"/>
            <a:ext cx="613483" cy="613483"/>
          </a:xfrm>
          <a:prstGeom prst="rect">
            <a:avLst/>
          </a:prstGeom>
        </p:spPr>
      </p:pic>
      <p:pic>
        <p:nvPicPr>
          <p:cNvPr id="19" name="Graphic 18" descr="Eye Scan with solid fill">
            <a:extLst>
              <a:ext uri="{FF2B5EF4-FFF2-40B4-BE49-F238E27FC236}">
                <a16:creationId xmlns:a16="http://schemas.microsoft.com/office/drawing/2014/main" id="{D9428824-8824-4AAF-8BAD-25682B17F5A6}"/>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1540611" y="3780630"/>
            <a:ext cx="806939" cy="806939"/>
          </a:xfrm>
          <a:prstGeom prst="rect">
            <a:avLst/>
          </a:prstGeom>
        </p:spPr>
      </p:pic>
      <p:pic>
        <p:nvPicPr>
          <p:cNvPr id="21" name="Graphic 20" descr="Medical with solid fill">
            <a:extLst>
              <a:ext uri="{FF2B5EF4-FFF2-40B4-BE49-F238E27FC236}">
                <a16:creationId xmlns:a16="http://schemas.microsoft.com/office/drawing/2014/main" id="{DBBADB78-C2F4-45DC-90A0-40057A07FE4A}"/>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1354654" y="2680443"/>
            <a:ext cx="856890" cy="856890"/>
          </a:xfrm>
          <a:prstGeom prst="rect">
            <a:avLst/>
          </a:prstGeom>
        </p:spPr>
      </p:pic>
      <p:pic>
        <p:nvPicPr>
          <p:cNvPr id="23" name="Graphic 22" descr="Head with gears with solid fill">
            <a:extLst>
              <a:ext uri="{FF2B5EF4-FFF2-40B4-BE49-F238E27FC236}">
                <a16:creationId xmlns:a16="http://schemas.microsoft.com/office/drawing/2014/main" id="{ED27BCFF-8B4A-4051-9B12-291DDE5C121A}"/>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882664" y="1645848"/>
            <a:ext cx="856890" cy="856890"/>
          </a:xfrm>
          <a:prstGeom prst="rect">
            <a:avLst/>
          </a:prstGeom>
        </p:spPr>
      </p:pic>
    </p:spTree>
    <p:extLst>
      <p:ext uri="{BB962C8B-B14F-4D97-AF65-F5344CB8AC3E}">
        <p14:creationId xmlns:p14="http://schemas.microsoft.com/office/powerpoint/2010/main" val="38964314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LIMITATIONS ON FULL RELIANCE</a:t>
            </a:r>
          </a:p>
        </p:txBody>
      </p:sp>
      <p:sp>
        <p:nvSpPr>
          <p:cNvPr id="13" name="TextBox 12">
            <a:extLst>
              <a:ext uri="{FF2B5EF4-FFF2-40B4-BE49-F238E27FC236}">
                <a16:creationId xmlns:a16="http://schemas.microsoft.com/office/drawing/2014/main" id="{6FDE9694-702B-4DA4-A175-7D5DEBD37D09}"/>
              </a:ext>
            </a:extLst>
          </p:cNvPr>
          <p:cNvSpPr txBox="1"/>
          <p:nvPr/>
        </p:nvSpPr>
        <p:spPr>
          <a:xfrm>
            <a:off x="539751" y="1890802"/>
            <a:ext cx="5824683" cy="4325272"/>
          </a:xfrm>
          <a:prstGeom prst="rect">
            <a:avLst/>
          </a:prstGeom>
          <a:noFill/>
          <a:ln>
            <a:noFill/>
          </a:ln>
        </p:spPr>
        <p:txBody>
          <a:bodyPr wrap="square" lIns="72000" tIns="72000" rIns="72000" bIns="72000" rtlCol="0" anchor="t" anchorCtr="0">
            <a:noAutofit/>
          </a:bodyPr>
          <a:lstStyle/>
          <a:p>
            <a:pPr>
              <a:lnSpc>
                <a:spcPct val="90000"/>
              </a:lnSpc>
              <a:spcAft>
                <a:spcPts val="600"/>
              </a:spcAft>
            </a:pPr>
            <a:endParaRPr lang="en-AU" sz="2800" b="0" dirty="0">
              <a:solidFill>
                <a:schemeClr val="tx1"/>
              </a:solidFill>
            </a:endParaRPr>
          </a:p>
          <a:p>
            <a:pPr marL="457200" indent="-457200">
              <a:lnSpc>
                <a:spcPct val="90000"/>
              </a:lnSpc>
              <a:spcAft>
                <a:spcPts val="600"/>
              </a:spcAft>
              <a:buFont typeface="Arial" panose="020B0604020202020204" pitchFamily="34" charset="0"/>
              <a:buChar char="•"/>
            </a:pPr>
            <a:r>
              <a:rPr lang="en-AU" sz="2800" b="1" dirty="0">
                <a:solidFill>
                  <a:schemeClr val="accent2"/>
                </a:solidFill>
              </a:rPr>
              <a:t>Incomplete or inconsistent adoption </a:t>
            </a:r>
            <a:r>
              <a:rPr lang="en-AU" sz="2800" b="0" dirty="0">
                <a:solidFill>
                  <a:schemeClr val="tx1"/>
                </a:solidFill>
              </a:rPr>
              <a:t>across networks, projects, industry etc.</a:t>
            </a:r>
          </a:p>
          <a:p>
            <a:pPr>
              <a:lnSpc>
                <a:spcPct val="90000"/>
              </a:lnSpc>
              <a:spcAft>
                <a:spcPts val="600"/>
              </a:spcAft>
            </a:pPr>
            <a:endParaRPr lang="en-AU" sz="2800" b="0" dirty="0">
              <a:solidFill>
                <a:schemeClr val="tx1"/>
              </a:solidFill>
            </a:endParaRPr>
          </a:p>
          <a:p>
            <a:pPr marL="457200" indent="-457200">
              <a:lnSpc>
                <a:spcPct val="90000"/>
              </a:lnSpc>
              <a:spcAft>
                <a:spcPts val="600"/>
              </a:spcAft>
              <a:buFont typeface="Arial" panose="020B0604020202020204" pitchFamily="34" charset="0"/>
              <a:buChar char="•"/>
            </a:pPr>
            <a:r>
              <a:rPr lang="en-AU" sz="2800" b="1" dirty="0">
                <a:solidFill>
                  <a:schemeClr val="accent2"/>
                </a:solidFill>
              </a:rPr>
              <a:t>Fraudulent or inaccurate </a:t>
            </a:r>
            <a:r>
              <a:rPr lang="en-AU" sz="2800" dirty="0"/>
              <a:t>information in the </a:t>
            </a:r>
            <a:r>
              <a:rPr lang="en-AU" sz="2800" dirty="0" err="1"/>
              <a:t>RIW</a:t>
            </a:r>
            <a:r>
              <a:rPr lang="en-AU" sz="2800" dirty="0"/>
              <a:t> System</a:t>
            </a:r>
            <a:endParaRPr lang="en-AU" sz="2800" b="0" dirty="0"/>
          </a:p>
          <a:p>
            <a:pPr>
              <a:lnSpc>
                <a:spcPct val="90000"/>
              </a:lnSpc>
              <a:spcAft>
                <a:spcPts val="600"/>
              </a:spcAft>
            </a:pPr>
            <a:endParaRPr lang="en-AU" sz="2800" b="0" dirty="0">
              <a:solidFill>
                <a:schemeClr val="tx1"/>
              </a:solidFill>
            </a:endParaRPr>
          </a:p>
          <a:p>
            <a:pPr>
              <a:lnSpc>
                <a:spcPct val="90000"/>
              </a:lnSpc>
              <a:spcAft>
                <a:spcPts val="600"/>
              </a:spcAft>
            </a:pPr>
            <a:endParaRPr lang="en-AU" sz="2400" dirty="0" err="1"/>
          </a:p>
        </p:txBody>
      </p:sp>
      <p:sp>
        <p:nvSpPr>
          <p:cNvPr id="17" name="TextBox 16">
            <a:extLst>
              <a:ext uri="{FF2B5EF4-FFF2-40B4-BE49-F238E27FC236}">
                <a16:creationId xmlns:a16="http://schemas.microsoft.com/office/drawing/2014/main" id="{66335024-E4E7-4567-B51D-6332DF23CD89}"/>
              </a:ext>
            </a:extLst>
          </p:cNvPr>
          <p:cNvSpPr txBox="1"/>
          <p:nvPr/>
        </p:nvSpPr>
        <p:spPr>
          <a:xfrm>
            <a:off x="7407564" y="2401454"/>
            <a:ext cx="3161507" cy="3411509"/>
          </a:xfrm>
          <a:prstGeom prst="rect">
            <a:avLst/>
          </a:prstGeom>
          <a:noFill/>
          <a:ln>
            <a:noFill/>
          </a:ln>
        </p:spPr>
        <p:txBody>
          <a:bodyPr wrap="square" lIns="72000" tIns="72000" rIns="72000" bIns="72000" rtlCol="0" anchor="t" anchorCtr="0">
            <a:noAutofit/>
          </a:bodyPr>
          <a:lstStyle/>
          <a:p>
            <a:pPr>
              <a:lnSpc>
                <a:spcPct val="90000"/>
              </a:lnSpc>
              <a:spcAft>
                <a:spcPts val="600"/>
              </a:spcAft>
            </a:pPr>
            <a:r>
              <a:rPr lang="en-AU" sz="2400" b="1" u="sng" dirty="0" err="1"/>
              <a:t>RSNL</a:t>
            </a:r>
            <a:r>
              <a:rPr lang="en-AU" sz="2400" b="1" u="sng" dirty="0"/>
              <a:t> &amp; OHS Duties</a:t>
            </a:r>
          </a:p>
          <a:p>
            <a:pPr>
              <a:lnSpc>
                <a:spcPct val="90000"/>
              </a:lnSpc>
              <a:spcAft>
                <a:spcPts val="600"/>
              </a:spcAft>
            </a:pPr>
            <a:endParaRPr lang="en-AU" sz="2400" dirty="0"/>
          </a:p>
          <a:p>
            <a:pPr algn="ctr">
              <a:lnSpc>
                <a:spcPct val="90000"/>
              </a:lnSpc>
              <a:spcAft>
                <a:spcPts val="600"/>
              </a:spcAft>
            </a:pPr>
            <a:r>
              <a:rPr lang="en-AU" sz="2400" dirty="0"/>
              <a:t>Reliance on the </a:t>
            </a:r>
            <a:r>
              <a:rPr lang="en-AU" sz="2400" dirty="0" err="1"/>
              <a:t>RIW</a:t>
            </a:r>
            <a:r>
              <a:rPr lang="en-AU" sz="2400" dirty="0"/>
              <a:t> Program is subject to an </a:t>
            </a:r>
            <a:r>
              <a:rPr lang="en-AU" sz="2400" b="1" dirty="0"/>
              <a:t>assessment of reasonableness </a:t>
            </a:r>
            <a:r>
              <a:rPr lang="en-AU" sz="2400" dirty="0"/>
              <a:t>of that reliance</a:t>
            </a:r>
          </a:p>
        </p:txBody>
      </p:sp>
      <p:sp>
        <p:nvSpPr>
          <p:cNvPr id="18" name="Right Brace 17">
            <a:extLst>
              <a:ext uri="{FF2B5EF4-FFF2-40B4-BE49-F238E27FC236}">
                <a16:creationId xmlns:a16="http://schemas.microsoft.com/office/drawing/2014/main" id="{88D9CA61-802C-4B06-99FC-67CDB5BF8402}"/>
              </a:ext>
            </a:extLst>
          </p:cNvPr>
          <p:cNvSpPr/>
          <p:nvPr/>
        </p:nvSpPr>
        <p:spPr>
          <a:xfrm>
            <a:off x="5984658" y="1727200"/>
            <a:ext cx="1284360" cy="4488874"/>
          </a:xfrm>
          <a:prstGeom prst="rightBrace">
            <a:avLst>
              <a:gd name="adj1" fmla="val 28254"/>
              <a:gd name="adj2" fmla="val 48766"/>
            </a:avLst>
          </a:prstGeom>
          <a:ln w="57150">
            <a:solidFill>
              <a:schemeClr val="accent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AU"/>
          </a:p>
        </p:txBody>
      </p:sp>
    </p:spTree>
    <p:extLst>
      <p:ext uri="{BB962C8B-B14F-4D97-AF65-F5344CB8AC3E}">
        <p14:creationId xmlns:p14="http://schemas.microsoft.com/office/powerpoint/2010/main" val="38475431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1"/>
          </p:nvPr>
        </p:nvSpPr>
        <p:spPr>
          <a:xfrm>
            <a:off x="539749" y="5824477"/>
            <a:ext cx="9612313" cy="1270491"/>
          </a:xfrm>
        </p:spPr>
        <p:txBody>
          <a:bodyPr/>
          <a:lstStyle/>
          <a:p>
            <a:r>
              <a:rPr lang="en-AU" sz="1800" b="0" i="0" u="none" strike="noStrike" baseline="0" dirty="0">
                <a:solidFill>
                  <a:srgbClr val="000000"/>
                </a:solidFill>
                <a:latin typeface="Arial" panose="020B0604020202020204" pitchFamily="34" charset="0"/>
              </a:rPr>
              <a:t> </a:t>
            </a:r>
            <a:endParaRPr lang="en-GB" dirty="0"/>
          </a:p>
        </p:txBody>
      </p:sp>
      <p:sp>
        <p:nvSpPr>
          <p:cNvPr id="2" name="Title 1"/>
          <p:cNvSpPr>
            <a:spLocks noGrp="1"/>
          </p:cNvSpPr>
          <p:nvPr>
            <p:ph type="title"/>
          </p:nvPr>
        </p:nvSpPr>
        <p:spPr/>
        <p:txBody>
          <a:bodyPr/>
          <a:lstStyle/>
          <a:p>
            <a:r>
              <a:rPr lang="en-GB" dirty="0"/>
              <a:t>FOR BEST RESULTS</a:t>
            </a:r>
          </a:p>
        </p:txBody>
      </p:sp>
      <p:sp>
        <p:nvSpPr>
          <p:cNvPr id="4" name="TextBox 3">
            <a:extLst>
              <a:ext uri="{FF2B5EF4-FFF2-40B4-BE49-F238E27FC236}">
                <a16:creationId xmlns:a16="http://schemas.microsoft.com/office/drawing/2014/main" id="{D1EA823A-B0B2-443C-9E45-30E80253F950}"/>
              </a:ext>
            </a:extLst>
          </p:cNvPr>
          <p:cNvSpPr txBox="1"/>
          <p:nvPr/>
        </p:nvSpPr>
        <p:spPr>
          <a:xfrm>
            <a:off x="5036128" y="6333186"/>
            <a:ext cx="83128" cy="64654"/>
          </a:xfrm>
          <a:prstGeom prst="rect">
            <a:avLst/>
          </a:prstGeom>
          <a:noFill/>
          <a:ln>
            <a:noFill/>
          </a:ln>
        </p:spPr>
        <p:txBody>
          <a:bodyPr wrap="square" lIns="72000" tIns="72000" rIns="72000" bIns="72000" rtlCol="0" anchor="t" anchorCtr="0">
            <a:noAutofit/>
          </a:bodyPr>
          <a:lstStyle/>
          <a:p>
            <a:pPr>
              <a:lnSpc>
                <a:spcPct val="90000"/>
              </a:lnSpc>
              <a:spcAft>
                <a:spcPts val="600"/>
              </a:spcAft>
            </a:pPr>
            <a:endParaRPr lang="en-AU" sz="2400" dirty="0" err="1"/>
          </a:p>
        </p:txBody>
      </p:sp>
      <p:sp>
        <p:nvSpPr>
          <p:cNvPr id="5" name="TextBox 4">
            <a:extLst>
              <a:ext uri="{FF2B5EF4-FFF2-40B4-BE49-F238E27FC236}">
                <a16:creationId xmlns:a16="http://schemas.microsoft.com/office/drawing/2014/main" id="{F4BDA158-3ED7-4D23-AA9E-D802364EF3C4}"/>
              </a:ext>
            </a:extLst>
          </p:cNvPr>
          <p:cNvSpPr txBox="1"/>
          <p:nvPr/>
        </p:nvSpPr>
        <p:spPr>
          <a:xfrm>
            <a:off x="615948" y="1585960"/>
            <a:ext cx="8558069" cy="1182255"/>
          </a:xfrm>
          <a:prstGeom prst="rect">
            <a:avLst/>
          </a:prstGeom>
          <a:noFill/>
          <a:ln>
            <a:noFill/>
          </a:ln>
        </p:spPr>
        <p:txBody>
          <a:bodyPr wrap="square" lIns="72000" tIns="72000" rIns="72000" bIns="72000" rtlCol="0" anchor="t" anchorCtr="0">
            <a:noAutofit/>
          </a:bodyPr>
          <a:lstStyle/>
          <a:p>
            <a:pPr lvl="2"/>
            <a:r>
              <a:rPr lang="en-GB" sz="2800" b="1" dirty="0">
                <a:solidFill>
                  <a:schemeClr val="accent2"/>
                </a:solidFill>
              </a:rPr>
              <a:t>Supervised practice </a:t>
            </a:r>
            <a:r>
              <a:rPr lang="en-GB" sz="2800" dirty="0"/>
              <a:t>of ensuring proper use of the </a:t>
            </a:r>
            <a:r>
              <a:rPr lang="en-GB" sz="2800" dirty="0" err="1"/>
              <a:t>RIW</a:t>
            </a:r>
            <a:r>
              <a:rPr lang="en-GB" sz="2800" dirty="0"/>
              <a:t> System</a:t>
            </a:r>
          </a:p>
        </p:txBody>
      </p:sp>
      <p:pic>
        <p:nvPicPr>
          <p:cNvPr id="7" name="Graphic 6" descr="Clipboard Checked with solid fill">
            <a:extLst>
              <a:ext uri="{FF2B5EF4-FFF2-40B4-BE49-F238E27FC236}">
                <a16:creationId xmlns:a16="http://schemas.microsoft.com/office/drawing/2014/main" id="{58B6AB11-C4C2-4080-B28E-E3EC0F3F42A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39749" y="1629655"/>
            <a:ext cx="1000294" cy="914400"/>
          </a:xfrm>
          <a:prstGeom prst="rect">
            <a:avLst/>
          </a:prstGeom>
        </p:spPr>
      </p:pic>
      <p:sp>
        <p:nvSpPr>
          <p:cNvPr id="8" name="TextBox 7">
            <a:extLst>
              <a:ext uri="{FF2B5EF4-FFF2-40B4-BE49-F238E27FC236}">
                <a16:creationId xmlns:a16="http://schemas.microsoft.com/office/drawing/2014/main" id="{6B184200-CF9A-4166-B5D2-23EBF221207C}"/>
              </a:ext>
            </a:extLst>
          </p:cNvPr>
          <p:cNvSpPr txBox="1"/>
          <p:nvPr/>
        </p:nvSpPr>
        <p:spPr>
          <a:xfrm>
            <a:off x="615948" y="2792479"/>
            <a:ext cx="7633974" cy="1182255"/>
          </a:xfrm>
          <a:prstGeom prst="rect">
            <a:avLst/>
          </a:prstGeom>
          <a:noFill/>
          <a:ln>
            <a:noFill/>
          </a:ln>
        </p:spPr>
        <p:txBody>
          <a:bodyPr wrap="square" lIns="72000" tIns="72000" rIns="72000" bIns="72000" rtlCol="0" anchor="t" anchorCtr="0">
            <a:noAutofit/>
          </a:bodyPr>
          <a:lstStyle/>
          <a:p>
            <a:pPr lvl="2"/>
            <a:r>
              <a:rPr lang="en-GB" sz="2800" b="1" dirty="0">
                <a:solidFill>
                  <a:schemeClr val="accent2"/>
                </a:solidFill>
              </a:rPr>
              <a:t>Universal adoption </a:t>
            </a:r>
            <a:r>
              <a:rPr lang="en-GB" sz="2800" dirty="0"/>
              <a:t>across networks and worksites</a:t>
            </a:r>
          </a:p>
        </p:txBody>
      </p:sp>
      <p:sp>
        <p:nvSpPr>
          <p:cNvPr id="12" name="TextBox 11">
            <a:extLst>
              <a:ext uri="{FF2B5EF4-FFF2-40B4-BE49-F238E27FC236}">
                <a16:creationId xmlns:a16="http://schemas.microsoft.com/office/drawing/2014/main" id="{BBD96FCC-6D9F-4E0A-8BFC-4B51A64EB725}"/>
              </a:ext>
            </a:extLst>
          </p:cNvPr>
          <p:cNvSpPr txBox="1"/>
          <p:nvPr/>
        </p:nvSpPr>
        <p:spPr>
          <a:xfrm>
            <a:off x="1743243" y="4288967"/>
            <a:ext cx="6070022" cy="1182255"/>
          </a:xfrm>
          <a:prstGeom prst="rect">
            <a:avLst/>
          </a:prstGeom>
          <a:noFill/>
          <a:ln>
            <a:noFill/>
          </a:ln>
        </p:spPr>
        <p:txBody>
          <a:bodyPr wrap="square" lIns="72000" tIns="72000" rIns="72000" bIns="72000" rtlCol="0" anchor="t" anchorCtr="0">
            <a:noAutofit/>
          </a:bodyPr>
          <a:lstStyle/>
          <a:p>
            <a:r>
              <a:rPr lang="en-GB" sz="2800" b="1" dirty="0">
                <a:solidFill>
                  <a:schemeClr val="accent2"/>
                </a:solidFill>
              </a:rPr>
              <a:t>Integrity of information </a:t>
            </a:r>
            <a:r>
              <a:rPr lang="en-GB" sz="2800" dirty="0"/>
              <a:t>recorded in system</a:t>
            </a:r>
          </a:p>
        </p:txBody>
      </p:sp>
      <p:pic>
        <p:nvPicPr>
          <p:cNvPr id="14" name="Graphic 13" descr="Shield Tick with solid fill">
            <a:extLst>
              <a:ext uri="{FF2B5EF4-FFF2-40B4-BE49-F238E27FC236}">
                <a16:creationId xmlns:a16="http://schemas.microsoft.com/office/drawing/2014/main" id="{85B2A830-D0B8-4E0A-8D37-31471BF066C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15948" y="4288967"/>
            <a:ext cx="914400" cy="914400"/>
          </a:xfrm>
          <a:prstGeom prst="rect">
            <a:avLst/>
          </a:prstGeom>
        </p:spPr>
      </p:pic>
      <p:pic>
        <p:nvPicPr>
          <p:cNvPr id="16" name="Graphic 15" descr="World with solid fill">
            <a:extLst>
              <a:ext uri="{FF2B5EF4-FFF2-40B4-BE49-F238E27FC236}">
                <a16:creationId xmlns:a16="http://schemas.microsoft.com/office/drawing/2014/main" id="{DA5AD841-2C4A-44C9-8F28-955A418066BF}"/>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82696" y="2788716"/>
            <a:ext cx="914400" cy="914400"/>
          </a:xfrm>
          <a:prstGeom prst="rect">
            <a:avLst/>
          </a:prstGeom>
        </p:spPr>
      </p:pic>
    </p:spTree>
    <p:extLst>
      <p:ext uri="{BB962C8B-B14F-4D97-AF65-F5344CB8AC3E}">
        <p14:creationId xmlns:p14="http://schemas.microsoft.com/office/powerpoint/2010/main" val="10368007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F450EF3-E63C-639F-3433-DCC9FC39938D}"/>
              </a:ext>
            </a:extLst>
          </p:cNvPr>
          <p:cNvSpPr>
            <a:spLocks noGrp="1"/>
          </p:cNvSpPr>
          <p:nvPr>
            <p:ph type="body" sz="quarter" idx="10"/>
          </p:nvPr>
        </p:nvSpPr>
        <p:spPr>
          <a:xfrm>
            <a:off x="614703" y="3011190"/>
            <a:ext cx="6864350" cy="1538883"/>
          </a:xfrm>
        </p:spPr>
        <p:txBody>
          <a:bodyPr/>
          <a:lstStyle/>
          <a:p>
            <a:endParaRPr lang="en-AU" dirty="0"/>
          </a:p>
          <a:p>
            <a:r>
              <a:rPr lang="en-AU" sz="3200" dirty="0"/>
              <a:t>Why does this matter?</a:t>
            </a:r>
          </a:p>
          <a:p>
            <a:endParaRPr lang="en-AU" dirty="0"/>
          </a:p>
        </p:txBody>
      </p:sp>
    </p:spTree>
    <p:extLst>
      <p:ext uri="{BB962C8B-B14F-4D97-AF65-F5344CB8AC3E}">
        <p14:creationId xmlns:p14="http://schemas.microsoft.com/office/powerpoint/2010/main" val="4074188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F8E4FE-61C4-7BEB-615A-43FA46F96DE8}"/>
              </a:ext>
            </a:extLst>
          </p:cNvPr>
          <p:cNvSpPr>
            <a:spLocks noGrp="1"/>
          </p:cNvSpPr>
          <p:nvPr>
            <p:ph type="title"/>
          </p:nvPr>
        </p:nvSpPr>
        <p:spPr/>
        <p:txBody>
          <a:bodyPr/>
          <a:lstStyle/>
          <a:p>
            <a:r>
              <a:rPr lang="en-AU" dirty="0" err="1"/>
              <a:t>ONRSR</a:t>
            </a:r>
            <a:r>
              <a:rPr lang="en-AU" dirty="0"/>
              <a:t> Prosecution – Fatigue conviction</a:t>
            </a:r>
          </a:p>
        </p:txBody>
      </p:sp>
      <p:sp>
        <p:nvSpPr>
          <p:cNvPr id="3" name="Content Placeholder 2">
            <a:extLst>
              <a:ext uri="{FF2B5EF4-FFF2-40B4-BE49-F238E27FC236}">
                <a16:creationId xmlns:a16="http://schemas.microsoft.com/office/drawing/2014/main" id="{A66B6D70-866E-E88B-380F-6C3A1EB3C3FC}"/>
              </a:ext>
            </a:extLst>
          </p:cNvPr>
          <p:cNvSpPr>
            <a:spLocks noGrp="1"/>
          </p:cNvSpPr>
          <p:nvPr>
            <p:ph sz="quarter" idx="11"/>
          </p:nvPr>
        </p:nvSpPr>
        <p:spPr>
          <a:xfrm>
            <a:off x="539750" y="1238865"/>
            <a:ext cx="9612313" cy="2808479"/>
          </a:xfrm>
        </p:spPr>
        <p:txBody>
          <a:bodyPr/>
          <a:lstStyle/>
          <a:p>
            <a:r>
              <a:rPr lang="en-AU" sz="1800" b="0" i="1" dirty="0"/>
              <a:t>June 2023</a:t>
            </a:r>
            <a:endParaRPr lang="en-AU" b="0" i="1" dirty="0"/>
          </a:p>
          <a:p>
            <a:pPr marL="342900" lvl="1" indent="-342900">
              <a:buFont typeface="Arial" panose="020B0604020202020204" pitchFamily="34" charset="0"/>
              <a:buChar char="•"/>
            </a:pPr>
            <a:r>
              <a:rPr lang="en-AU" sz="1800" dirty="0"/>
              <a:t>A rail safety worker has been fined $50,000 for failing to adhere to fatigue management requirements while performing shifts as a Protection Officer on the NSW rail network. </a:t>
            </a:r>
          </a:p>
          <a:p>
            <a:pPr marL="342900" lvl="1" indent="-342900">
              <a:buFont typeface="Arial" panose="020B0604020202020204" pitchFamily="34" charset="0"/>
              <a:buChar char="•"/>
            </a:pPr>
            <a:r>
              <a:rPr lang="en-AU" sz="1800" dirty="0"/>
              <a:t>The individual completed back-to-back day and night shifts on three separate occasions, without the mandatory 11-hour break, and was </a:t>
            </a:r>
            <a:r>
              <a:rPr lang="en-AU" sz="1800" i="1" dirty="0"/>
              <a:t>knowingly</a:t>
            </a:r>
            <a:r>
              <a:rPr lang="en-AU" sz="1800" dirty="0"/>
              <a:t> in breach of </a:t>
            </a:r>
            <a:r>
              <a:rPr lang="en-AU" sz="1800" dirty="0" err="1"/>
              <a:t>TfNSW’s</a:t>
            </a:r>
            <a:r>
              <a:rPr lang="en-AU" sz="1800" dirty="0"/>
              <a:t> fatigue management standard (</a:t>
            </a:r>
            <a:r>
              <a:rPr lang="en-AU" sz="1800" b="1" dirty="0"/>
              <a:t>FMS</a:t>
            </a:r>
            <a:r>
              <a:rPr lang="en-AU" sz="1800" dirty="0"/>
              <a:t>)</a:t>
            </a:r>
            <a:r>
              <a:rPr lang="en-AU" sz="1800" b="1" dirty="0"/>
              <a:t>.</a:t>
            </a:r>
            <a:r>
              <a:rPr lang="en-AU" sz="1800" dirty="0"/>
              <a:t> </a:t>
            </a:r>
          </a:p>
          <a:p>
            <a:pPr marL="342900" lvl="1" indent="-342900">
              <a:buFont typeface="Arial" panose="020B0604020202020204" pitchFamily="34" charset="0"/>
              <a:buChar char="•"/>
            </a:pPr>
            <a:r>
              <a:rPr lang="en-AU" sz="1800" dirty="0"/>
              <a:t>It was revealed that the individual had a history of being reprimanded for similar breaches of the FMS on multiple occasions.</a:t>
            </a:r>
          </a:p>
          <a:p>
            <a:pPr marL="342900" lvl="1" indent="-342900">
              <a:buFont typeface="Arial" panose="020B0604020202020204" pitchFamily="34" charset="0"/>
              <a:buChar char="•"/>
            </a:pPr>
            <a:r>
              <a:rPr lang="en-AU" sz="1800" dirty="0"/>
              <a:t>An appeal against the size of the penalty was dismissed given the seriousness of the offence.  </a:t>
            </a:r>
          </a:p>
        </p:txBody>
      </p:sp>
      <p:sp>
        <p:nvSpPr>
          <p:cNvPr id="4" name="TextBox 3">
            <a:extLst>
              <a:ext uri="{FF2B5EF4-FFF2-40B4-BE49-F238E27FC236}">
                <a16:creationId xmlns:a16="http://schemas.microsoft.com/office/drawing/2014/main" id="{395E83C1-3207-C14C-32C3-8344A50B6461}"/>
              </a:ext>
            </a:extLst>
          </p:cNvPr>
          <p:cNvSpPr txBox="1"/>
          <p:nvPr/>
        </p:nvSpPr>
        <p:spPr>
          <a:xfrm>
            <a:off x="539750" y="4452078"/>
            <a:ext cx="9447230" cy="2413720"/>
          </a:xfrm>
          <a:prstGeom prst="rect">
            <a:avLst/>
          </a:prstGeom>
          <a:solidFill>
            <a:schemeClr val="accent3">
              <a:lumMod val="40000"/>
              <a:lumOff val="60000"/>
            </a:schemeClr>
          </a:solidFill>
          <a:ln>
            <a:noFill/>
          </a:ln>
        </p:spPr>
        <p:txBody>
          <a:bodyPr wrap="square" lIns="72000" tIns="72000" rIns="72000" bIns="72000" rtlCol="0">
            <a:spAutoFit/>
          </a:bodyPr>
          <a:lstStyle/>
          <a:p>
            <a:pPr>
              <a:lnSpc>
                <a:spcPct val="90000"/>
              </a:lnSpc>
              <a:spcAft>
                <a:spcPts val="600"/>
              </a:spcAft>
            </a:pPr>
            <a:r>
              <a:rPr lang="en-AU" sz="1800" b="1" dirty="0">
                <a:solidFill>
                  <a:srgbClr val="002060"/>
                </a:solidFill>
              </a:rPr>
              <a:t>Why is this relevant to the </a:t>
            </a:r>
            <a:r>
              <a:rPr lang="en-AU" sz="1800" b="1" dirty="0" err="1">
                <a:solidFill>
                  <a:srgbClr val="002060"/>
                </a:solidFill>
              </a:rPr>
              <a:t>RIW</a:t>
            </a:r>
            <a:r>
              <a:rPr lang="en-AU" sz="1800" b="1" dirty="0">
                <a:solidFill>
                  <a:srgbClr val="002060"/>
                </a:solidFill>
              </a:rPr>
              <a:t> programme?</a:t>
            </a:r>
          </a:p>
          <a:p>
            <a:pPr marL="285750" indent="-285750">
              <a:lnSpc>
                <a:spcPct val="90000"/>
              </a:lnSpc>
              <a:spcAft>
                <a:spcPts val="600"/>
              </a:spcAft>
              <a:buFont typeface="Arial" panose="020B0604020202020204" pitchFamily="34" charset="0"/>
              <a:buChar char="•"/>
            </a:pPr>
            <a:r>
              <a:rPr lang="en-AU" sz="1800" dirty="0"/>
              <a:t>There is an obvious financial incentive for workers to breach fatigue – while employers and other in control of shifts have an express duty to ensure fatigue management</a:t>
            </a:r>
          </a:p>
          <a:p>
            <a:pPr marL="285750" indent="-285750">
              <a:lnSpc>
                <a:spcPct val="90000"/>
              </a:lnSpc>
              <a:spcAft>
                <a:spcPts val="600"/>
              </a:spcAft>
              <a:buFont typeface="Arial" panose="020B0604020202020204" pitchFamily="34" charset="0"/>
              <a:buChar char="•"/>
            </a:pPr>
            <a:r>
              <a:rPr lang="en-AU" sz="1800" dirty="0"/>
              <a:t>Meeting the fatigue duty requires accurate and multi-shift data</a:t>
            </a:r>
          </a:p>
          <a:p>
            <a:pPr marL="285750" indent="-285750">
              <a:lnSpc>
                <a:spcPct val="90000"/>
              </a:lnSpc>
              <a:spcAft>
                <a:spcPts val="600"/>
              </a:spcAft>
              <a:buFont typeface="Arial" panose="020B0604020202020204" pitchFamily="34" charset="0"/>
              <a:buChar char="•"/>
            </a:pPr>
            <a:r>
              <a:rPr lang="en-AU" sz="1800" dirty="0"/>
              <a:t>More highly prescriptive requirements in rail than nearly any other industry</a:t>
            </a:r>
          </a:p>
          <a:p>
            <a:pPr marL="285750" indent="-285750">
              <a:lnSpc>
                <a:spcPct val="90000"/>
              </a:lnSpc>
              <a:spcAft>
                <a:spcPts val="600"/>
              </a:spcAft>
              <a:buFont typeface="Arial" panose="020B0604020202020204" pitchFamily="34" charset="0"/>
              <a:buChar char="•"/>
            </a:pPr>
            <a:r>
              <a:rPr lang="en-AU" sz="1800" dirty="0"/>
              <a:t>Particular challenges in multi-workplace programmes of construction activity, across multiple sites</a:t>
            </a:r>
          </a:p>
          <a:p>
            <a:pPr>
              <a:lnSpc>
                <a:spcPct val="90000"/>
              </a:lnSpc>
              <a:spcAft>
                <a:spcPts val="600"/>
              </a:spcAft>
            </a:pPr>
            <a:endParaRPr lang="en-AU" sz="1000" dirty="0" err="1"/>
          </a:p>
        </p:txBody>
      </p:sp>
    </p:spTree>
    <p:extLst>
      <p:ext uri="{BB962C8B-B14F-4D97-AF65-F5344CB8AC3E}">
        <p14:creationId xmlns:p14="http://schemas.microsoft.com/office/powerpoint/2010/main" val="25740529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595805-D68B-1EA0-2236-9F4322B10A25}"/>
              </a:ext>
            </a:extLst>
          </p:cNvPr>
          <p:cNvSpPr>
            <a:spLocks noGrp="1"/>
          </p:cNvSpPr>
          <p:nvPr>
            <p:ph type="title"/>
          </p:nvPr>
        </p:nvSpPr>
        <p:spPr/>
        <p:txBody>
          <a:bodyPr/>
          <a:lstStyle/>
          <a:p>
            <a:r>
              <a:rPr lang="en-AU" dirty="0" err="1"/>
              <a:t>OTSI</a:t>
            </a:r>
            <a:r>
              <a:rPr lang="en-AU" dirty="0"/>
              <a:t> Investigation – Sydney Trains fatigue management</a:t>
            </a:r>
          </a:p>
        </p:txBody>
      </p:sp>
      <p:sp>
        <p:nvSpPr>
          <p:cNvPr id="3" name="Content Placeholder 2">
            <a:extLst>
              <a:ext uri="{FF2B5EF4-FFF2-40B4-BE49-F238E27FC236}">
                <a16:creationId xmlns:a16="http://schemas.microsoft.com/office/drawing/2014/main" id="{9F9E5205-9567-E12B-7A4A-3447855FDBC3}"/>
              </a:ext>
            </a:extLst>
          </p:cNvPr>
          <p:cNvSpPr>
            <a:spLocks noGrp="1"/>
          </p:cNvSpPr>
          <p:nvPr>
            <p:ph sz="quarter" idx="11"/>
          </p:nvPr>
        </p:nvSpPr>
        <p:spPr/>
        <p:txBody>
          <a:bodyPr/>
          <a:lstStyle/>
          <a:p>
            <a:r>
              <a:rPr lang="en-AU" sz="1800" b="0" i="1" dirty="0"/>
              <a:t>December 2021</a:t>
            </a:r>
          </a:p>
          <a:p>
            <a:pPr marL="342900" lvl="1" indent="-342900">
              <a:buFont typeface="Arial" panose="020B0604020202020204" pitchFamily="34" charset="0"/>
              <a:buChar char="•"/>
            </a:pPr>
            <a:r>
              <a:rPr lang="en-AU" sz="1800" dirty="0"/>
              <a:t>An </a:t>
            </a:r>
            <a:r>
              <a:rPr lang="en-AU" sz="1800" dirty="0" err="1"/>
              <a:t>OTSI</a:t>
            </a:r>
            <a:r>
              <a:rPr lang="en-AU" sz="1800" dirty="0"/>
              <a:t> investigation report has found that a relief signaller who routed a passenger train through a protected worksite was likely experiencing the effects of cumulative fatigue due to rostering issues and a high workload. </a:t>
            </a:r>
          </a:p>
          <a:p>
            <a:pPr marL="342900" lvl="1" indent="-342900">
              <a:buFont typeface="Arial" panose="020B0604020202020204" pitchFamily="34" charset="0"/>
              <a:buChar char="•"/>
            </a:pPr>
            <a:r>
              <a:rPr lang="en-AU" sz="1800" dirty="0"/>
              <a:t>The signaller directed an approaching train to a section of the track where two workers were conducting track work. The train driver was required to apply the emergency brakes and the workers had to quickly vacate the track and danger zone. </a:t>
            </a:r>
          </a:p>
          <a:p>
            <a:pPr marL="342900" lvl="1" indent="-342900">
              <a:buFont typeface="Arial" panose="020B0604020202020204" pitchFamily="34" charset="0"/>
              <a:buChar char="•"/>
            </a:pPr>
            <a:r>
              <a:rPr lang="en-AU" sz="1800" dirty="0"/>
              <a:t>Whilst the staff involved were deemed to have worked an acceptable number of hours at the time of the incident, the subsequent investigation found that there were inconsistencies with Sydney Trains’ application of its fatigue management system. </a:t>
            </a:r>
          </a:p>
        </p:txBody>
      </p:sp>
      <p:sp>
        <p:nvSpPr>
          <p:cNvPr id="4" name="TextBox 3">
            <a:extLst>
              <a:ext uri="{FF2B5EF4-FFF2-40B4-BE49-F238E27FC236}">
                <a16:creationId xmlns:a16="http://schemas.microsoft.com/office/drawing/2014/main" id="{43A9007F-EBF3-6075-4AB4-8589DC4A0D9E}"/>
              </a:ext>
            </a:extLst>
          </p:cNvPr>
          <p:cNvSpPr txBox="1"/>
          <p:nvPr/>
        </p:nvSpPr>
        <p:spPr>
          <a:xfrm>
            <a:off x="539750" y="5328921"/>
            <a:ext cx="9447230" cy="1511934"/>
          </a:xfrm>
          <a:prstGeom prst="rect">
            <a:avLst/>
          </a:prstGeom>
          <a:solidFill>
            <a:schemeClr val="accent3">
              <a:lumMod val="40000"/>
              <a:lumOff val="60000"/>
            </a:schemeClr>
          </a:solidFill>
          <a:ln>
            <a:noFill/>
          </a:ln>
        </p:spPr>
        <p:txBody>
          <a:bodyPr wrap="square" lIns="72000" tIns="72000" rIns="72000" bIns="72000" rtlCol="0">
            <a:spAutoFit/>
          </a:bodyPr>
          <a:lstStyle/>
          <a:p>
            <a:pPr>
              <a:lnSpc>
                <a:spcPct val="90000"/>
              </a:lnSpc>
              <a:spcAft>
                <a:spcPts val="600"/>
              </a:spcAft>
            </a:pPr>
            <a:r>
              <a:rPr lang="en-AU" sz="1800" b="1" dirty="0">
                <a:solidFill>
                  <a:srgbClr val="002060"/>
                </a:solidFill>
              </a:rPr>
              <a:t>Why is this relevant to the </a:t>
            </a:r>
            <a:r>
              <a:rPr lang="en-AU" sz="1800" b="1" dirty="0" err="1">
                <a:solidFill>
                  <a:srgbClr val="002060"/>
                </a:solidFill>
              </a:rPr>
              <a:t>RIW</a:t>
            </a:r>
            <a:r>
              <a:rPr lang="en-AU" sz="1800" b="1" dirty="0">
                <a:solidFill>
                  <a:srgbClr val="002060"/>
                </a:solidFill>
              </a:rPr>
              <a:t> programme?</a:t>
            </a:r>
          </a:p>
          <a:p>
            <a:pPr marL="285750" indent="-285750">
              <a:lnSpc>
                <a:spcPct val="90000"/>
              </a:lnSpc>
              <a:spcAft>
                <a:spcPts val="600"/>
              </a:spcAft>
              <a:buFont typeface="Arial" panose="020B0604020202020204" pitchFamily="34" charset="0"/>
              <a:buChar char="•"/>
            </a:pPr>
            <a:r>
              <a:rPr lang="en-AU" sz="1800" dirty="0"/>
              <a:t>Fatigue management systems alone will no demonstrate compliance</a:t>
            </a:r>
          </a:p>
          <a:p>
            <a:pPr marL="285750" indent="-285750">
              <a:lnSpc>
                <a:spcPct val="90000"/>
              </a:lnSpc>
              <a:spcAft>
                <a:spcPts val="600"/>
              </a:spcAft>
              <a:buFont typeface="Arial" panose="020B0604020202020204" pitchFamily="34" charset="0"/>
              <a:buChar char="•"/>
            </a:pPr>
            <a:r>
              <a:rPr lang="en-AU" sz="1800" dirty="0"/>
              <a:t>Compliance with internal systems will be considered a ‘base line’ step to meet health and safety and rail safety duties</a:t>
            </a:r>
          </a:p>
          <a:p>
            <a:pPr>
              <a:lnSpc>
                <a:spcPct val="90000"/>
              </a:lnSpc>
              <a:spcAft>
                <a:spcPts val="600"/>
              </a:spcAft>
            </a:pPr>
            <a:endParaRPr lang="en-AU" sz="1000" dirty="0" err="1"/>
          </a:p>
        </p:txBody>
      </p:sp>
    </p:spTree>
    <p:extLst>
      <p:ext uri="{BB962C8B-B14F-4D97-AF65-F5344CB8AC3E}">
        <p14:creationId xmlns:p14="http://schemas.microsoft.com/office/powerpoint/2010/main" val="16673877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78D855-E9AD-78C9-2212-FE9F744E849B}"/>
              </a:ext>
            </a:extLst>
          </p:cNvPr>
          <p:cNvSpPr>
            <a:spLocks noGrp="1"/>
          </p:cNvSpPr>
          <p:nvPr>
            <p:ph type="title"/>
          </p:nvPr>
        </p:nvSpPr>
        <p:spPr/>
        <p:txBody>
          <a:bodyPr/>
          <a:lstStyle/>
          <a:p>
            <a:r>
              <a:rPr lang="en-AU" dirty="0"/>
              <a:t>ATSB Investigation – </a:t>
            </a:r>
            <a:r>
              <a:rPr lang="en-AU" dirty="0" err="1"/>
              <a:t>Safeworking</a:t>
            </a:r>
            <a:r>
              <a:rPr lang="en-AU" dirty="0"/>
              <a:t> breach</a:t>
            </a:r>
          </a:p>
        </p:txBody>
      </p:sp>
      <p:sp>
        <p:nvSpPr>
          <p:cNvPr id="3" name="Content Placeholder 2">
            <a:extLst>
              <a:ext uri="{FF2B5EF4-FFF2-40B4-BE49-F238E27FC236}">
                <a16:creationId xmlns:a16="http://schemas.microsoft.com/office/drawing/2014/main" id="{640D5111-79A9-F4A2-3DCA-AE84F599A805}"/>
              </a:ext>
            </a:extLst>
          </p:cNvPr>
          <p:cNvSpPr>
            <a:spLocks noGrp="1"/>
          </p:cNvSpPr>
          <p:nvPr>
            <p:ph sz="quarter" idx="11"/>
          </p:nvPr>
        </p:nvSpPr>
        <p:spPr>
          <a:xfrm>
            <a:off x="539750" y="1476375"/>
            <a:ext cx="9612313" cy="3744554"/>
          </a:xfrm>
        </p:spPr>
        <p:txBody>
          <a:bodyPr/>
          <a:lstStyle/>
          <a:p>
            <a:r>
              <a:rPr lang="en-AU" sz="1800" b="0" i="1" dirty="0"/>
              <a:t>June 2021</a:t>
            </a:r>
          </a:p>
          <a:p>
            <a:pPr marL="342900" lvl="1" indent="-342900">
              <a:buFont typeface="Arial" panose="020B0604020202020204" pitchFamily="34" charset="0"/>
              <a:buChar char="•"/>
            </a:pPr>
            <a:r>
              <a:rPr lang="en-AU" sz="1800" dirty="0"/>
              <a:t>A track worker erroneously requested on-track signal protection for the wrong location for two vehicles that were carrying out works, resulting in them operating outside the protection limits for about </a:t>
            </a:r>
            <a:r>
              <a:rPr lang="en-AU" sz="1800" dirty="0" err="1"/>
              <a:t>3km</a:t>
            </a:r>
            <a:r>
              <a:rPr lang="en-AU" sz="1800" dirty="0"/>
              <a:t>. </a:t>
            </a:r>
          </a:p>
          <a:p>
            <a:pPr marL="342900" lvl="1" indent="-342900">
              <a:buFont typeface="Arial" panose="020B0604020202020204" pitchFamily="34" charset="0"/>
              <a:buChar char="•"/>
            </a:pPr>
            <a:r>
              <a:rPr lang="en-AU" sz="1800" dirty="0"/>
              <a:t>The ATSB investigation found that there was inaccurate communication regarding the protection limits and no confirmation of when the vehicles would be on track – combined, these factors led to the breach.</a:t>
            </a:r>
          </a:p>
          <a:p>
            <a:pPr marL="342900" lvl="1" indent="-342900">
              <a:buFont typeface="Arial" panose="020B0604020202020204" pitchFamily="34" charset="0"/>
              <a:buChar char="•"/>
            </a:pPr>
            <a:endParaRPr lang="en-AU" dirty="0"/>
          </a:p>
          <a:p>
            <a:pPr marL="342900" lvl="1" indent="-342900">
              <a:buFont typeface="Arial" panose="020B0604020202020204" pitchFamily="34" charset="0"/>
              <a:buChar char="•"/>
            </a:pPr>
            <a:endParaRPr lang="en-AU" dirty="0"/>
          </a:p>
        </p:txBody>
      </p:sp>
      <p:sp>
        <p:nvSpPr>
          <p:cNvPr id="5" name="TextBox 4">
            <a:extLst>
              <a:ext uri="{FF2B5EF4-FFF2-40B4-BE49-F238E27FC236}">
                <a16:creationId xmlns:a16="http://schemas.microsoft.com/office/drawing/2014/main" id="{62A9BA4E-C229-646D-3308-5744777C3F09}"/>
              </a:ext>
            </a:extLst>
          </p:cNvPr>
          <p:cNvSpPr txBox="1"/>
          <p:nvPr/>
        </p:nvSpPr>
        <p:spPr>
          <a:xfrm>
            <a:off x="622291" y="4245327"/>
            <a:ext cx="9447230" cy="2663019"/>
          </a:xfrm>
          <a:prstGeom prst="rect">
            <a:avLst/>
          </a:prstGeom>
          <a:solidFill>
            <a:schemeClr val="accent3">
              <a:lumMod val="40000"/>
              <a:lumOff val="60000"/>
            </a:schemeClr>
          </a:solidFill>
          <a:ln>
            <a:noFill/>
          </a:ln>
        </p:spPr>
        <p:txBody>
          <a:bodyPr wrap="square" lIns="72000" tIns="72000" rIns="72000" bIns="72000" rtlCol="0">
            <a:spAutoFit/>
          </a:bodyPr>
          <a:lstStyle/>
          <a:p>
            <a:pPr>
              <a:lnSpc>
                <a:spcPct val="90000"/>
              </a:lnSpc>
              <a:spcAft>
                <a:spcPts val="600"/>
              </a:spcAft>
            </a:pPr>
            <a:r>
              <a:rPr lang="en-AU" sz="1800" b="1" dirty="0">
                <a:solidFill>
                  <a:srgbClr val="002060"/>
                </a:solidFill>
              </a:rPr>
              <a:t>Why is this relevant to the </a:t>
            </a:r>
            <a:r>
              <a:rPr lang="en-AU" sz="1800" b="1" dirty="0" err="1">
                <a:solidFill>
                  <a:srgbClr val="002060"/>
                </a:solidFill>
              </a:rPr>
              <a:t>RIW</a:t>
            </a:r>
            <a:r>
              <a:rPr lang="en-AU" sz="1800" b="1" dirty="0">
                <a:solidFill>
                  <a:srgbClr val="002060"/>
                </a:solidFill>
              </a:rPr>
              <a:t> programme?</a:t>
            </a:r>
          </a:p>
          <a:p>
            <a:pPr marL="285750" indent="-285750">
              <a:lnSpc>
                <a:spcPct val="90000"/>
              </a:lnSpc>
              <a:spcAft>
                <a:spcPts val="600"/>
              </a:spcAft>
              <a:buFont typeface="Arial" panose="020B0604020202020204" pitchFamily="34" charset="0"/>
              <a:buChar char="•"/>
            </a:pPr>
            <a:r>
              <a:rPr lang="en-AU" sz="1800" dirty="0"/>
              <a:t>Clarity on site and work area boundaries is essential</a:t>
            </a:r>
          </a:p>
          <a:p>
            <a:pPr marL="285750" indent="-285750">
              <a:lnSpc>
                <a:spcPct val="90000"/>
              </a:lnSpc>
              <a:spcAft>
                <a:spcPts val="600"/>
              </a:spcAft>
              <a:buFont typeface="Arial" panose="020B0604020202020204" pitchFamily="34" charset="0"/>
              <a:buChar char="•"/>
            </a:pPr>
            <a:r>
              <a:rPr lang="en-AU" sz="1800" dirty="0"/>
              <a:t>It is important to accurately identify the location of track work. Competent workers should provide all information required for network controllers to confirm protection limits adequately cover the intended work site</a:t>
            </a:r>
          </a:p>
          <a:p>
            <a:pPr marL="285750" indent="-285750">
              <a:lnSpc>
                <a:spcPct val="90000"/>
              </a:lnSpc>
              <a:spcAft>
                <a:spcPts val="600"/>
              </a:spcAft>
              <a:buFont typeface="Arial" panose="020B0604020202020204" pitchFamily="34" charset="0"/>
              <a:buChar char="•"/>
            </a:pPr>
            <a:r>
              <a:rPr lang="en-AU" sz="1800" dirty="0"/>
              <a:t>There should be a correlation between site attendance for work purposes and knowledge of the employer or site controller</a:t>
            </a:r>
          </a:p>
          <a:p>
            <a:pPr marL="285750" indent="-285750">
              <a:lnSpc>
                <a:spcPct val="90000"/>
              </a:lnSpc>
              <a:spcAft>
                <a:spcPts val="600"/>
              </a:spcAft>
              <a:buFont typeface="Arial" panose="020B0604020202020204" pitchFamily="34" charset="0"/>
              <a:buChar char="•"/>
            </a:pPr>
            <a:r>
              <a:rPr lang="en-AU" sz="1800" dirty="0"/>
              <a:t>In an emergency it is obviously essential to have accurate date on who is working where</a:t>
            </a:r>
          </a:p>
          <a:p>
            <a:pPr>
              <a:lnSpc>
                <a:spcPct val="90000"/>
              </a:lnSpc>
              <a:spcAft>
                <a:spcPts val="600"/>
              </a:spcAft>
            </a:pPr>
            <a:endParaRPr lang="en-AU" sz="1000" dirty="0" err="1"/>
          </a:p>
        </p:txBody>
      </p:sp>
    </p:spTree>
    <p:extLst>
      <p:ext uri="{BB962C8B-B14F-4D97-AF65-F5344CB8AC3E}">
        <p14:creationId xmlns:p14="http://schemas.microsoft.com/office/powerpoint/2010/main" val="24865681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34637-5BFA-3818-8C54-30C20DBE8E75}"/>
              </a:ext>
            </a:extLst>
          </p:cNvPr>
          <p:cNvSpPr>
            <a:spLocks noGrp="1"/>
          </p:cNvSpPr>
          <p:nvPr>
            <p:ph type="title"/>
          </p:nvPr>
        </p:nvSpPr>
        <p:spPr/>
        <p:txBody>
          <a:bodyPr/>
          <a:lstStyle/>
          <a:p>
            <a:r>
              <a:rPr lang="en-AU" dirty="0"/>
              <a:t>ATSB Investigation – </a:t>
            </a:r>
            <a:r>
              <a:rPr lang="en-AU" dirty="0" err="1"/>
              <a:t>Safeworking</a:t>
            </a:r>
            <a:r>
              <a:rPr lang="en-AU" dirty="0"/>
              <a:t> irregularity </a:t>
            </a:r>
          </a:p>
        </p:txBody>
      </p:sp>
      <p:sp>
        <p:nvSpPr>
          <p:cNvPr id="3" name="Content Placeholder 2">
            <a:extLst>
              <a:ext uri="{FF2B5EF4-FFF2-40B4-BE49-F238E27FC236}">
                <a16:creationId xmlns:a16="http://schemas.microsoft.com/office/drawing/2014/main" id="{84492142-3ACA-CC4F-FB43-2B73C8A31040}"/>
              </a:ext>
            </a:extLst>
          </p:cNvPr>
          <p:cNvSpPr>
            <a:spLocks noGrp="1"/>
          </p:cNvSpPr>
          <p:nvPr>
            <p:ph sz="quarter" idx="11"/>
          </p:nvPr>
        </p:nvSpPr>
        <p:spPr>
          <a:xfrm>
            <a:off x="539750" y="1476376"/>
            <a:ext cx="9612313" cy="3665895"/>
          </a:xfrm>
        </p:spPr>
        <p:txBody>
          <a:bodyPr/>
          <a:lstStyle/>
          <a:p>
            <a:r>
              <a:rPr lang="en-AU" sz="1800" dirty="0"/>
              <a:t>January 2021</a:t>
            </a:r>
          </a:p>
          <a:p>
            <a:pPr marL="342900" lvl="1" indent="-342900">
              <a:buFont typeface="Arial" panose="020B0604020202020204" pitchFamily="34" charset="0"/>
              <a:buChar char="•"/>
            </a:pPr>
            <a:r>
              <a:rPr lang="en-AU" sz="1800" dirty="0"/>
              <a:t>A Sydney Trains signaller allowed a train to enter a section of a track where two train drivers were walking to deal with a faulty train, after mistakenly thinking the workers were clear of the main line. </a:t>
            </a:r>
          </a:p>
          <a:p>
            <a:pPr marL="342900" lvl="1" indent="-342900">
              <a:buFont typeface="Arial" panose="020B0604020202020204" pitchFamily="34" charset="0"/>
              <a:buChar char="•"/>
            </a:pPr>
            <a:r>
              <a:rPr lang="en-AU" sz="1800" dirty="0"/>
              <a:t>The ATSB investigation found that:</a:t>
            </a:r>
          </a:p>
          <a:p>
            <a:pPr marL="701611" lvl="2" indent="-342900"/>
            <a:r>
              <a:rPr lang="en-AU" sz="1800" dirty="0"/>
              <a:t>the signaller did not observe the relevant requirements for protecting workers on track; </a:t>
            </a:r>
          </a:p>
          <a:p>
            <a:pPr marL="701611" lvl="2" indent="-342900"/>
            <a:r>
              <a:rPr lang="en-AU" sz="1800" dirty="0"/>
              <a:t>the signaller did not understand the process for dealing with a faulty train; and </a:t>
            </a:r>
          </a:p>
          <a:p>
            <a:pPr marL="701611" lvl="2" indent="-342900"/>
            <a:r>
              <a:rPr lang="en-AU" sz="1800" dirty="0"/>
              <a:t>Sydney Trains’ signaller </a:t>
            </a:r>
            <a:r>
              <a:rPr lang="en-AU" sz="1800" dirty="0" err="1"/>
              <a:t>safeworking</a:t>
            </a:r>
            <a:r>
              <a:rPr lang="en-AU" sz="1800" dirty="0"/>
              <a:t> refresher training (which may have identified a knowledge gap) had not been enforced since 2009. </a:t>
            </a:r>
          </a:p>
          <a:p>
            <a:pPr marL="342900" lvl="1" indent="-342900">
              <a:buFont typeface="Arial" panose="020B0604020202020204" pitchFamily="34" charset="0"/>
              <a:buChar char="•"/>
            </a:pPr>
            <a:endParaRPr lang="en-AU" dirty="0"/>
          </a:p>
        </p:txBody>
      </p:sp>
      <p:sp>
        <p:nvSpPr>
          <p:cNvPr id="4" name="TextBox 3">
            <a:extLst>
              <a:ext uri="{FF2B5EF4-FFF2-40B4-BE49-F238E27FC236}">
                <a16:creationId xmlns:a16="http://schemas.microsoft.com/office/drawing/2014/main" id="{AFE284A5-991B-7B47-EDEE-B81A4AC7BAF6}"/>
              </a:ext>
            </a:extLst>
          </p:cNvPr>
          <p:cNvSpPr txBox="1"/>
          <p:nvPr/>
        </p:nvSpPr>
        <p:spPr>
          <a:xfrm>
            <a:off x="622291" y="5609432"/>
            <a:ext cx="9447230" cy="1262635"/>
          </a:xfrm>
          <a:prstGeom prst="rect">
            <a:avLst/>
          </a:prstGeom>
          <a:solidFill>
            <a:schemeClr val="accent3">
              <a:lumMod val="40000"/>
              <a:lumOff val="60000"/>
            </a:schemeClr>
          </a:solidFill>
          <a:ln>
            <a:noFill/>
          </a:ln>
        </p:spPr>
        <p:txBody>
          <a:bodyPr wrap="square" lIns="72000" tIns="72000" rIns="72000" bIns="72000" rtlCol="0">
            <a:spAutoFit/>
          </a:bodyPr>
          <a:lstStyle/>
          <a:p>
            <a:pPr>
              <a:lnSpc>
                <a:spcPct val="90000"/>
              </a:lnSpc>
              <a:spcAft>
                <a:spcPts val="600"/>
              </a:spcAft>
            </a:pPr>
            <a:r>
              <a:rPr lang="en-AU" sz="1800" b="1" dirty="0">
                <a:solidFill>
                  <a:srgbClr val="002060"/>
                </a:solidFill>
              </a:rPr>
              <a:t>Why is this relevant to the </a:t>
            </a:r>
            <a:r>
              <a:rPr lang="en-AU" sz="1800" b="1" dirty="0" err="1">
                <a:solidFill>
                  <a:srgbClr val="002060"/>
                </a:solidFill>
              </a:rPr>
              <a:t>RIW</a:t>
            </a:r>
            <a:r>
              <a:rPr lang="en-AU" sz="1800" b="1" dirty="0">
                <a:solidFill>
                  <a:srgbClr val="002060"/>
                </a:solidFill>
              </a:rPr>
              <a:t> programme?</a:t>
            </a:r>
          </a:p>
          <a:p>
            <a:pPr marL="285750" indent="-285750">
              <a:lnSpc>
                <a:spcPct val="90000"/>
              </a:lnSpc>
              <a:spcAft>
                <a:spcPts val="600"/>
              </a:spcAft>
              <a:buFont typeface="Arial" panose="020B0604020202020204" pitchFamily="34" charset="0"/>
              <a:buChar char="•"/>
            </a:pPr>
            <a:r>
              <a:rPr lang="en-AU" sz="1800" dirty="0"/>
              <a:t>Clarity on site and work area boundaries is essential</a:t>
            </a:r>
          </a:p>
          <a:p>
            <a:pPr marL="285750" indent="-285750">
              <a:lnSpc>
                <a:spcPct val="90000"/>
              </a:lnSpc>
              <a:spcAft>
                <a:spcPts val="600"/>
              </a:spcAft>
              <a:buFont typeface="Arial" panose="020B0604020202020204" pitchFamily="34" charset="0"/>
              <a:buChar char="•"/>
            </a:pPr>
            <a:r>
              <a:rPr lang="en-AU" sz="1800" dirty="0"/>
              <a:t>Current competency requirements must be understood and validated</a:t>
            </a:r>
          </a:p>
          <a:p>
            <a:pPr>
              <a:lnSpc>
                <a:spcPct val="90000"/>
              </a:lnSpc>
              <a:spcAft>
                <a:spcPts val="600"/>
              </a:spcAft>
            </a:pPr>
            <a:endParaRPr lang="en-AU" sz="1000" dirty="0" err="1"/>
          </a:p>
        </p:txBody>
      </p:sp>
    </p:spTree>
    <p:extLst>
      <p:ext uri="{BB962C8B-B14F-4D97-AF65-F5344CB8AC3E}">
        <p14:creationId xmlns:p14="http://schemas.microsoft.com/office/powerpoint/2010/main" val="22783053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2A1F58-0BAE-5E24-E722-84F268E3F914}"/>
              </a:ext>
            </a:extLst>
          </p:cNvPr>
          <p:cNvSpPr>
            <a:spLocks noGrp="1"/>
          </p:cNvSpPr>
          <p:nvPr>
            <p:ph type="title"/>
          </p:nvPr>
        </p:nvSpPr>
        <p:spPr/>
        <p:txBody>
          <a:bodyPr/>
          <a:lstStyle/>
          <a:p>
            <a:r>
              <a:rPr lang="en-AU" dirty="0" err="1"/>
              <a:t>RSNL</a:t>
            </a:r>
            <a:r>
              <a:rPr lang="en-AU" dirty="0"/>
              <a:t> – Offence to provide false/misleading documents</a:t>
            </a:r>
          </a:p>
        </p:txBody>
      </p:sp>
      <p:sp>
        <p:nvSpPr>
          <p:cNvPr id="3" name="Content Placeholder 2">
            <a:extLst>
              <a:ext uri="{FF2B5EF4-FFF2-40B4-BE49-F238E27FC236}">
                <a16:creationId xmlns:a16="http://schemas.microsoft.com/office/drawing/2014/main" id="{B87AB9A2-5FFF-DCCC-1AB2-43C311257A11}"/>
              </a:ext>
            </a:extLst>
          </p:cNvPr>
          <p:cNvSpPr>
            <a:spLocks noGrp="1"/>
          </p:cNvSpPr>
          <p:nvPr>
            <p:ph sz="quarter" idx="11"/>
          </p:nvPr>
        </p:nvSpPr>
        <p:spPr/>
        <p:txBody>
          <a:bodyPr/>
          <a:lstStyle/>
          <a:p>
            <a:pPr marL="342900" lvl="1" indent="-342900">
              <a:buFont typeface="Arial" panose="020B0604020202020204" pitchFamily="34" charset="0"/>
              <a:buChar char="•"/>
            </a:pPr>
            <a:r>
              <a:rPr lang="en-AU" sz="1800" dirty="0"/>
              <a:t>A new offence under the </a:t>
            </a:r>
            <a:r>
              <a:rPr lang="en-AU" sz="1800" i="1" dirty="0"/>
              <a:t>Rail Safety National Law</a:t>
            </a:r>
            <a:r>
              <a:rPr lang="en-AU" sz="1800" dirty="0"/>
              <a:t> makes it illegal for rail safety workers to knowingly provide a document or information, for the purposes of an assessment of competency, that is false or misleading. </a:t>
            </a:r>
          </a:p>
          <a:p>
            <a:pPr marL="342900" lvl="1" indent="-342900">
              <a:buFont typeface="Arial" panose="020B0604020202020204" pitchFamily="34" charset="0"/>
              <a:buChar char="•"/>
            </a:pPr>
            <a:r>
              <a:rPr lang="en-AU" sz="1800" dirty="0"/>
              <a:t>The penalty is a fine of up to $10,000.</a:t>
            </a:r>
          </a:p>
          <a:p>
            <a:pPr marL="342900" lvl="1" indent="-342900">
              <a:buFont typeface="Arial" panose="020B0604020202020204" pitchFamily="34" charset="0"/>
              <a:buChar char="•"/>
            </a:pPr>
            <a:r>
              <a:rPr lang="en-AU" sz="1800" dirty="0"/>
              <a:t>The amendments came into effect on </a:t>
            </a:r>
            <a:r>
              <a:rPr lang="en-AU" sz="1800" b="1" dirty="0"/>
              <a:t>1 May 2023</a:t>
            </a:r>
            <a:r>
              <a:rPr lang="en-AU" sz="1800" dirty="0"/>
              <a:t>. </a:t>
            </a:r>
          </a:p>
          <a:p>
            <a:pPr marL="342900" lvl="1" indent="-342900">
              <a:buFont typeface="Arial" panose="020B0604020202020204" pitchFamily="34" charset="0"/>
              <a:buChar char="•"/>
            </a:pPr>
            <a:r>
              <a:rPr lang="en-AU" sz="1800" dirty="0"/>
              <a:t>The changes were implemented after widespread consultation with </a:t>
            </a:r>
            <a:r>
              <a:rPr lang="en-AU" sz="1800" dirty="0" err="1"/>
              <a:t>ONRSR</a:t>
            </a:r>
            <a:r>
              <a:rPr lang="en-AU" sz="1800" dirty="0"/>
              <a:t> and individual rail transport operators and comes in the wake of rail safety worker qualifications being erroneously shared among workers, altered or entirely fabricated. </a:t>
            </a:r>
          </a:p>
          <a:p>
            <a:pPr marL="342900" lvl="1" indent="-342900">
              <a:buFont typeface="Arial" panose="020B0604020202020204" pitchFamily="34" charset="0"/>
              <a:buChar char="•"/>
            </a:pPr>
            <a:endParaRPr lang="en-AU" dirty="0"/>
          </a:p>
        </p:txBody>
      </p:sp>
      <p:sp>
        <p:nvSpPr>
          <p:cNvPr id="4" name="TextBox 3">
            <a:extLst>
              <a:ext uri="{FF2B5EF4-FFF2-40B4-BE49-F238E27FC236}">
                <a16:creationId xmlns:a16="http://schemas.microsoft.com/office/drawing/2014/main" id="{2EDF5863-6A05-82C2-B21A-E6482E35F25B}"/>
              </a:ext>
            </a:extLst>
          </p:cNvPr>
          <p:cNvSpPr txBox="1"/>
          <p:nvPr/>
        </p:nvSpPr>
        <p:spPr>
          <a:xfrm>
            <a:off x="622291" y="5609432"/>
            <a:ext cx="9447230" cy="1262635"/>
          </a:xfrm>
          <a:prstGeom prst="rect">
            <a:avLst/>
          </a:prstGeom>
          <a:solidFill>
            <a:schemeClr val="accent3">
              <a:lumMod val="40000"/>
              <a:lumOff val="60000"/>
            </a:schemeClr>
          </a:solidFill>
          <a:ln>
            <a:noFill/>
          </a:ln>
        </p:spPr>
        <p:txBody>
          <a:bodyPr wrap="square" lIns="72000" tIns="72000" rIns="72000" bIns="72000" rtlCol="0">
            <a:spAutoFit/>
          </a:bodyPr>
          <a:lstStyle/>
          <a:p>
            <a:pPr>
              <a:lnSpc>
                <a:spcPct val="90000"/>
              </a:lnSpc>
              <a:spcAft>
                <a:spcPts val="600"/>
              </a:spcAft>
            </a:pPr>
            <a:r>
              <a:rPr lang="en-AU" sz="1800" b="1" dirty="0">
                <a:solidFill>
                  <a:srgbClr val="002060"/>
                </a:solidFill>
              </a:rPr>
              <a:t>Why is this relevant to the </a:t>
            </a:r>
            <a:r>
              <a:rPr lang="en-AU" sz="1800" b="1" dirty="0" err="1">
                <a:solidFill>
                  <a:srgbClr val="002060"/>
                </a:solidFill>
              </a:rPr>
              <a:t>RIW</a:t>
            </a:r>
            <a:r>
              <a:rPr lang="en-AU" sz="1800" b="1" dirty="0">
                <a:solidFill>
                  <a:srgbClr val="002060"/>
                </a:solidFill>
              </a:rPr>
              <a:t> programme?</a:t>
            </a:r>
          </a:p>
          <a:p>
            <a:pPr marL="285750" indent="-285750">
              <a:lnSpc>
                <a:spcPct val="90000"/>
              </a:lnSpc>
              <a:spcAft>
                <a:spcPts val="600"/>
              </a:spcAft>
              <a:buFont typeface="Arial" panose="020B0604020202020204" pitchFamily="34" charset="0"/>
              <a:buChar char="•"/>
            </a:pPr>
            <a:r>
              <a:rPr lang="en-AU" sz="1800" dirty="0"/>
              <a:t>Increased awareness of worker fraud</a:t>
            </a:r>
          </a:p>
          <a:p>
            <a:pPr marL="285750" indent="-285750">
              <a:lnSpc>
                <a:spcPct val="90000"/>
              </a:lnSpc>
              <a:spcAft>
                <a:spcPts val="600"/>
              </a:spcAft>
              <a:buFont typeface="Arial" panose="020B0604020202020204" pitchFamily="34" charset="0"/>
              <a:buChar char="•"/>
            </a:pPr>
            <a:r>
              <a:rPr lang="en-AU" sz="1800" dirty="0"/>
              <a:t>Identification management on site is essential</a:t>
            </a:r>
          </a:p>
          <a:p>
            <a:pPr>
              <a:lnSpc>
                <a:spcPct val="90000"/>
              </a:lnSpc>
              <a:spcAft>
                <a:spcPts val="600"/>
              </a:spcAft>
            </a:pPr>
            <a:endParaRPr lang="en-AU" sz="1000" dirty="0" err="1"/>
          </a:p>
        </p:txBody>
      </p:sp>
    </p:spTree>
    <p:extLst>
      <p:ext uri="{BB962C8B-B14F-4D97-AF65-F5344CB8AC3E}">
        <p14:creationId xmlns:p14="http://schemas.microsoft.com/office/powerpoint/2010/main" val="41264622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F450EF3-E63C-639F-3433-DCC9FC39938D}"/>
              </a:ext>
            </a:extLst>
          </p:cNvPr>
          <p:cNvSpPr>
            <a:spLocks noGrp="1"/>
          </p:cNvSpPr>
          <p:nvPr>
            <p:ph type="body" sz="quarter" idx="10"/>
          </p:nvPr>
        </p:nvSpPr>
        <p:spPr>
          <a:xfrm>
            <a:off x="614703" y="3011190"/>
            <a:ext cx="6864350" cy="1538883"/>
          </a:xfrm>
        </p:spPr>
        <p:txBody>
          <a:bodyPr/>
          <a:lstStyle/>
          <a:p>
            <a:endParaRPr lang="en-AU" dirty="0"/>
          </a:p>
          <a:p>
            <a:r>
              <a:rPr lang="en-AU" sz="3200" dirty="0"/>
              <a:t>Where does this take us?</a:t>
            </a:r>
          </a:p>
          <a:p>
            <a:endParaRPr lang="en-AU" dirty="0"/>
          </a:p>
        </p:txBody>
      </p:sp>
    </p:spTree>
    <p:extLst>
      <p:ext uri="{BB962C8B-B14F-4D97-AF65-F5344CB8AC3E}">
        <p14:creationId xmlns:p14="http://schemas.microsoft.com/office/powerpoint/2010/main" val="21669004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750" y="302801"/>
            <a:ext cx="9612313" cy="814799"/>
          </a:xfrm>
        </p:spPr>
        <p:txBody>
          <a:bodyPr/>
          <a:lstStyle/>
          <a:p>
            <a:r>
              <a:rPr lang="en-GB" dirty="0"/>
              <a:t>Conclusions and Observations </a:t>
            </a:r>
          </a:p>
        </p:txBody>
      </p:sp>
      <p:sp>
        <p:nvSpPr>
          <p:cNvPr id="13" name="TextBox 12">
            <a:extLst>
              <a:ext uri="{FF2B5EF4-FFF2-40B4-BE49-F238E27FC236}">
                <a16:creationId xmlns:a16="http://schemas.microsoft.com/office/drawing/2014/main" id="{6FDE9694-702B-4DA4-A175-7D5DEBD37D09}"/>
              </a:ext>
            </a:extLst>
          </p:cNvPr>
          <p:cNvSpPr txBox="1"/>
          <p:nvPr/>
        </p:nvSpPr>
        <p:spPr>
          <a:xfrm>
            <a:off x="539751" y="1016000"/>
            <a:ext cx="9612312" cy="5200074"/>
          </a:xfrm>
          <a:prstGeom prst="rect">
            <a:avLst/>
          </a:prstGeom>
          <a:noFill/>
          <a:ln>
            <a:noFill/>
          </a:ln>
        </p:spPr>
        <p:txBody>
          <a:bodyPr wrap="square" lIns="72000" tIns="72000" rIns="72000" bIns="72000" rtlCol="0" anchor="t" anchorCtr="0">
            <a:noAutofit/>
          </a:bodyPr>
          <a:lstStyle/>
          <a:p>
            <a:pPr>
              <a:lnSpc>
                <a:spcPct val="90000"/>
              </a:lnSpc>
              <a:spcAft>
                <a:spcPts val="600"/>
              </a:spcAft>
            </a:pPr>
            <a:endParaRPr lang="en-AU" sz="1400" b="0" dirty="0">
              <a:solidFill>
                <a:schemeClr val="tx1"/>
              </a:solidFill>
            </a:endParaRPr>
          </a:p>
          <a:p>
            <a:pPr marL="457200" indent="-457200">
              <a:lnSpc>
                <a:spcPct val="90000"/>
              </a:lnSpc>
              <a:spcAft>
                <a:spcPts val="600"/>
              </a:spcAft>
              <a:buFont typeface="Arial" panose="020B0604020202020204" pitchFamily="34" charset="0"/>
              <a:buChar char="•"/>
            </a:pPr>
            <a:r>
              <a:rPr lang="en-AU" sz="1600" b="0" i="0" u="none" strike="noStrike" baseline="0" dirty="0">
                <a:solidFill>
                  <a:srgbClr val="000000"/>
                </a:solidFill>
                <a:latin typeface="Arial" panose="020B0604020202020204" pitchFamily="34" charset="0"/>
              </a:rPr>
              <a:t>Where used appropriately and uniformly, the </a:t>
            </a:r>
            <a:r>
              <a:rPr lang="en-AU" sz="1600" b="0" i="0" u="none" strike="noStrike" baseline="0" dirty="0" err="1">
                <a:solidFill>
                  <a:srgbClr val="000000"/>
                </a:solidFill>
                <a:latin typeface="Arial" panose="020B0604020202020204" pitchFamily="34" charset="0"/>
              </a:rPr>
              <a:t>RIW</a:t>
            </a:r>
            <a:r>
              <a:rPr lang="en-AU" sz="1600" b="0" i="0" u="none" strike="noStrike" baseline="0" dirty="0">
                <a:solidFill>
                  <a:srgbClr val="000000"/>
                </a:solidFill>
                <a:latin typeface="Arial" panose="020B0604020202020204" pitchFamily="34" charset="0"/>
              </a:rPr>
              <a:t> Program appears to be a powerful tool for ensuring compliance with key elements of an </a:t>
            </a:r>
            <a:r>
              <a:rPr lang="en-AU" sz="1600" b="0" i="0" u="none" strike="noStrike" baseline="0" dirty="0" err="1">
                <a:solidFill>
                  <a:srgbClr val="000000"/>
                </a:solidFill>
                <a:latin typeface="Arial" panose="020B0604020202020204" pitchFamily="34" charset="0"/>
              </a:rPr>
              <a:t>RIW</a:t>
            </a:r>
            <a:r>
              <a:rPr lang="en-AU" sz="1600" b="0" i="0" u="none" strike="noStrike" baseline="0" dirty="0">
                <a:solidFill>
                  <a:srgbClr val="000000"/>
                </a:solidFill>
                <a:latin typeface="Arial" panose="020B0604020202020204" pitchFamily="34" charset="0"/>
              </a:rPr>
              <a:t> Program Participant’s obligations under the </a:t>
            </a:r>
            <a:r>
              <a:rPr lang="en-AU" sz="1600" b="0" i="0" u="none" strike="noStrike" baseline="0" dirty="0" err="1">
                <a:solidFill>
                  <a:srgbClr val="000000"/>
                </a:solidFill>
                <a:latin typeface="Arial" panose="020B0604020202020204" pitchFamily="34" charset="0"/>
              </a:rPr>
              <a:t>RSNL</a:t>
            </a:r>
            <a:r>
              <a:rPr lang="en-AU" sz="1600" b="0" i="0" u="none" strike="noStrike" baseline="0" dirty="0">
                <a:solidFill>
                  <a:srgbClr val="000000"/>
                </a:solidFill>
                <a:latin typeface="Arial" panose="020B0604020202020204" pitchFamily="34" charset="0"/>
              </a:rPr>
              <a:t>, and the principles required for compliance with the general duties under OHS laws.</a:t>
            </a:r>
          </a:p>
          <a:p>
            <a:pPr marL="457200" indent="-457200">
              <a:lnSpc>
                <a:spcPct val="90000"/>
              </a:lnSpc>
              <a:spcAft>
                <a:spcPts val="600"/>
              </a:spcAft>
              <a:buFont typeface="Arial" panose="020B0604020202020204" pitchFamily="34" charset="0"/>
              <a:buChar char="•"/>
            </a:pPr>
            <a:r>
              <a:rPr lang="en-AU" sz="1600" dirty="0">
                <a:solidFill>
                  <a:srgbClr val="000000"/>
                </a:solidFill>
                <a:latin typeface="Arial" panose="020B0604020202020204" pitchFamily="34" charset="0"/>
              </a:rPr>
              <a:t>The program appears to us to be user friendly, accessible and capable of providing information which we consider would be of significant benefit to an </a:t>
            </a:r>
            <a:r>
              <a:rPr lang="en-AU" sz="1600" dirty="0" err="1">
                <a:solidFill>
                  <a:srgbClr val="000000"/>
                </a:solidFill>
                <a:latin typeface="Arial" panose="020B0604020202020204" pitchFamily="34" charset="0"/>
              </a:rPr>
              <a:t>RIW</a:t>
            </a:r>
            <a:r>
              <a:rPr lang="en-AU" sz="1600" dirty="0">
                <a:solidFill>
                  <a:srgbClr val="000000"/>
                </a:solidFill>
                <a:latin typeface="Arial" panose="020B0604020202020204" pitchFamily="34" charset="0"/>
              </a:rPr>
              <a:t> Program Participant to achieve compliance with a number of rail safety and OHS obligations. </a:t>
            </a:r>
          </a:p>
          <a:p>
            <a:pPr marL="457200" indent="-457200">
              <a:lnSpc>
                <a:spcPct val="90000"/>
              </a:lnSpc>
              <a:spcAft>
                <a:spcPts val="600"/>
              </a:spcAft>
              <a:buFont typeface="Arial" panose="020B0604020202020204" pitchFamily="34" charset="0"/>
              <a:buChar char="•"/>
            </a:pPr>
            <a:r>
              <a:rPr lang="en-AU" sz="1600" b="0" i="0" u="none" strike="noStrike" baseline="0" dirty="0">
                <a:solidFill>
                  <a:srgbClr val="000000"/>
                </a:solidFill>
                <a:latin typeface="Arial" panose="020B0604020202020204" pitchFamily="34" charset="0"/>
              </a:rPr>
              <a:t>In our view, the </a:t>
            </a:r>
            <a:r>
              <a:rPr lang="en-AU" sz="1600" b="0" i="0" u="none" strike="noStrike" baseline="0" dirty="0" err="1">
                <a:solidFill>
                  <a:srgbClr val="000000"/>
                </a:solidFill>
                <a:latin typeface="Arial" panose="020B0604020202020204" pitchFamily="34" charset="0"/>
              </a:rPr>
              <a:t>RIW</a:t>
            </a:r>
            <a:r>
              <a:rPr lang="en-AU" sz="1600" b="0" i="0" u="none" strike="noStrike" baseline="0" dirty="0">
                <a:solidFill>
                  <a:srgbClr val="000000"/>
                </a:solidFill>
                <a:latin typeface="Arial" panose="020B0604020202020204" pitchFamily="34" charset="0"/>
              </a:rPr>
              <a:t> System provides a bespoke and sophisticated approach to managing a range of compliance obligations </a:t>
            </a:r>
            <a:r>
              <a:rPr lang="en-AU" sz="1600" b="0" i="0" u="none" strike="noStrike" baseline="0" dirty="0" err="1">
                <a:solidFill>
                  <a:srgbClr val="000000"/>
                </a:solidFill>
                <a:latin typeface="Arial" panose="020B0604020202020204" pitchFamily="34" charset="0"/>
              </a:rPr>
              <a:t>RIW</a:t>
            </a:r>
            <a:r>
              <a:rPr lang="en-AU" sz="1600" b="0" i="0" u="none" strike="noStrike" baseline="0" dirty="0">
                <a:solidFill>
                  <a:srgbClr val="000000"/>
                </a:solidFill>
                <a:latin typeface="Arial" panose="020B0604020202020204" pitchFamily="34" charset="0"/>
              </a:rPr>
              <a:t> Program Participants under the RSNL and OHS laws. Duty holders should use this systems, or something as bespoke and reliable in order to meet their duties.</a:t>
            </a:r>
            <a:endParaRPr lang="en-AU" sz="1600" dirty="0">
              <a:solidFill>
                <a:srgbClr val="000000"/>
              </a:solidFill>
              <a:latin typeface="Arial" panose="020B0604020202020204" pitchFamily="34" charset="0"/>
            </a:endParaRPr>
          </a:p>
          <a:p>
            <a:pPr marL="457200" indent="-457200">
              <a:lnSpc>
                <a:spcPct val="90000"/>
              </a:lnSpc>
              <a:spcAft>
                <a:spcPts val="600"/>
              </a:spcAft>
              <a:buFont typeface="Arial" panose="020B0604020202020204" pitchFamily="34" charset="0"/>
              <a:buChar char="•"/>
            </a:pPr>
            <a:r>
              <a:rPr lang="en-AU" sz="1600" dirty="0">
                <a:solidFill>
                  <a:srgbClr val="000000"/>
                </a:solidFill>
                <a:latin typeface="Arial" panose="020B0604020202020204" pitchFamily="34" charset="0"/>
              </a:rPr>
              <a:t>T</a:t>
            </a:r>
            <a:r>
              <a:rPr lang="en-AU" sz="1600" b="0" i="0" u="none" strike="noStrike" baseline="0" dirty="0">
                <a:solidFill>
                  <a:srgbClr val="000000"/>
                </a:solidFill>
                <a:latin typeface="Arial" panose="020B0604020202020204" pitchFamily="34" charset="0"/>
              </a:rPr>
              <a:t>he </a:t>
            </a:r>
            <a:r>
              <a:rPr lang="en-AU" sz="1600" b="0" i="0" u="none" strike="noStrike" baseline="0" dirty="0" err="1">
                <a:solidFill>
                  <a:srgbClr val="000000"/>
                </a:solidFill>
                <a:latin typeface="Arial" panose="020B0604020202020204" pitchFamily="34" charset="0"/>
              </a:rPr>
              <a:t>RIW</a:t>
            </a:r>
            <a:r>
              <a:rPr lang="en-AU" sz="1600" b="0" i="0" u="none" strike="noStrike" baseline="0" dirty="0">
                <a:solidFill>
                  <a:srgbClr val="000000"/>
                </a:solidFill>
                <a:latin typeface="Arial" panose="020B0604020202020204" pitchFamily="34" charset="0"/>
              </a:rPr>
              <a:t> Program is intended to provide </a:t>
            </a:r>
            <a:r>
              <a:rPr lang="en-AU" sz="1600" b="0" i="0" u="none" strike="noStrike" baseline="0" dirty="0" err="1">
                <a:solidFill>
                  <a:srgbClr val="000000"/>
                </a:solidFill>
                <a:latin typeface="Arial" panose="020B0604020202020204" pitchFamily="34" charset="0"/>
              </a:rPr>
              <a:t>RIW</a:t>
            </a:r>
            <a:r>
              <a:rPr lang="en-AU" sz="1600" b="0" i="0" u="none" strike="noStrike" baseline="0" dirty="0">
                <a:solidFill>
                  <a:srgbClr val="000000"/>
                </a:solidFill>
                <a:latin typeface="Arial" panose="020B0604020202020204" pitchFamily="34" charset="0"/>
              </a:rPr>
              <a:t> Program Participants a clear and auditable record of compliance with the key obligations under the RSNL which, in turn, will assist in achieving compliance with the more general Primary Duty under OHS laws. </a:t>
            </a:r>
          </a:p>
          <a:p>
            <a:pPr marL="457200" indent="-457200">
              <a:lnSpc>
                <a:spcPct val="90000"/>
              </a:lnSpc>
              <a:spcAft>
                <a:spcPts val="600"/>
              </a:spcAft>
              <a:buFont typeface="Arial" panose="020B0604020202020204" pitchFamily="34" charset="0"/>
              <a:buChar char="•"/>
            </a:pPr>
            <a:r>
              <a:rPr lang="en-AU" sz="1600" b="0" i="0" u="none" strike="noStrike" baseline="0" dirty="0">
                <a:solidFill>
                  <a:srgbClr val="000000"/>
                </a:solidFill>
                <a:latin typeface="Arial" panose="020B0604020202020204" pitchFamily="34" charset="0"/>
              </a:rPr>
              <a:t>Here appears to be no reasonable basis to assert that the cost of this product is grossly disproportionate to the benefit it offers (i.e. an analysis which would conclude that the cost is not unreasonably high compared with the overall benefit), it seems to us that adoption of a worker registration process such as the </a:t>
            </a:r>
            <a:r>
              <a:rPr lang="en-AU" sz="1600" b="0" i="0" u="none" strike="noStrike" baseline="0" dirty="0" err="1">
                <a:solidFill>
                  <a:srgbClr val="000000"/>
                </a:solidFill>
                <a:latin typeface="Arial" panose="020B0604020202020204" pitchFamily="34" charset="0"/>
              </a:rPr>
              <a:t>RIW</a:t>
            </a:r>
            <a:r>
              <a:rPr lang="en-AU" sz="1600" b="0" i="0" u="none" strike="noStrike" baseline="0" dirty="0">
                <a:solidFill>
                  <a:srgbClr val="000000"/>
                </a:solidFill>
                <a:latin typeface="Arial" panose="020B0604020202020204" pitchFamily="34" charset="0"/>
              </a:rPr>
              <a:t> Program is a reasonably practicable step for any </a:t>
            </a:r>
            <a:r>
              <a:rPr lang="en-AU" sz="1600" b="0" i="0" u="none" strike="noStrike" baseline="0" dirty="0" err="1">
                <a:solidFill>
                  <a:srgbClr val="000000"/>
                </a:solidFill>
                <a:latin typeface="Arial" panose="020B0604020202020204" pitchFamily="34" charset="0"/>
              </a:rPr>
              <a:t>RIW</a:t>
            </a:r>
            <a:r>
              <a:rPr lang="en-AU" sz="1600" b="0" i="0" u="none" strike="noStrike" baseline="0" dirty="0">
                <a:solidFill>
                  <a:srgbClr val="000000"/>
                </a:solidFill>
                <a:latin typeface="Arial" panose="020B0604020202020204" pitchFamily="34" charset="0"/>
              </a:rPr>
              <a:t> Program Participant.</a:t>
            </a:r>
          </a:p>
          <a:p>
            <a:pPr marL="457200" indent="-457200">
              <a:lnSpc>
                <a:spcPct val="90000"/>
              </a:lnSpc>
              <a:spcAft>
                <a:spcPts val="600"/>
              </a:spcAft>
              <a:buFont typeface="Arial" panose="020B0604020202020204" pitchFamily="34" charset="0"/>
              <a:buChar char="•"/>
            </a:pPr>
            <a:endParaRPr lang="en-AU" sz="1600" b="0" i="0" u="none" strike="noStrike" baseline="0" dirty="0">
              <a:solidFill>
                <a:srgbClr val="000000"/>
              </a:solidFill>
              <a:latin typeface="Arial" panose="020B0604020202020204" pitchFamily="34" charset="0"/>
            </a:endParaRPr>
          </a:p>
          <a:p>
            <a:pPr>
              <a:lnSpc>
                <a:spcPct val="90000"/>
              </a:lnSpc>
              <a:spcAft>
                <a:spcPts val="600"/>
              </a:spcAft>
            </a:pPr>
            <a:endParaRPr lang="en-AU" sz="1400" b="0" i="0" u="none" strike="noStrike" baseline="0" dirty="0">
              <a:solidFill>
                <a:srgbClr val="000000"/>
              </a:solidFill>
              <a:latin typeface="Arial" panose="020B0604020202020204" pitchFamily="34" charset="0"/>
            </a:endParaRPr>
          </a:p>
          <a:p>
            <a:pPr marL="457200" indent="-457200">
              <a:lnSpc>
                <a:spcPct val="90000"/>
              </a:lnSpc>
              <a:spcAft>
                <a:spcPts val="600"/>
              </a:spcAft>
              <a:buFont typeface="Arial" panose="020B0604020202020204" pitchFamily="34" charset="0"/>
              <a:buChar char="•"/>
            </a:pPr>
            <a:endParaRPr lang="en-AU" sz="1400" b="0" i="0" u="none" strike="noStrike" baseline="0" dirty="0">
              <a:solidFill>
                <a:srgbClr val="000000"/>
              </a:solidFill>
              <a:latin typeface="Arial" panose="020B0604020202020204" pitchFamily="34" charset="0"/>
            </a:endParaRPr>
          </a:p>
          <a:p>
            <a:pPr marL="457200" indent="-457200">
              <a:lnSpc>
                <a:spcPct val="90000"/>
              </a:lnSpc>
              <a:spcAft>
                <a:spcPts val="600"/>
              </a:spcAft>
              <a:buFont typeface="Arial" panose="020B0604020202020204" pitchFamily="34" charset="0"/>
              <a:buChar char="•"/>
            </a:pPr>
            <a:endParaRPr lang="en-AU" sz="1400" b="0" dirty="0">
              <a:solidFill>
                <a:schemeClr val="tx1"/>
              </a:solidFill>
            </a:endParaRPr>
          </a:p>
          <a:p>
            <a:pPr>
              <a:lnSpc>
                <a:spcPct val="90000"/>
              </a:lnSpc>
              <a:spcAft>
                <a:spcPts val="600"/>
              </a:spcAft>
            </a:pPr>
            <a:endParaRPr lang="en-AU" sz="1400" b="0" dirty="0">
              <a:solidFill>
                <a:schemeClr val="tx1"/>
              </a:solidFill>
            </a:endParaRPr>
          </a:p>
          <a:p>
            <a:pPr>
              <a:lnSpc>
                <a:spcPct val="90000"/>
              </a:lnSpc>
              <a:spcAft>
                <a:spcPts val="600"/>
              </a:spcAft>
            </a:pPr>
            <a:endParaRPr lang="en-AU" sz="1200" dirty="0" err="1"/>
          </a:p>
        </p:txBody>
      </p:sp>
    </p:spTree>
    <p:extLst>
      <p:ext uri="{BB962C8B-B14F-4D97-AF65-F5344CB8AC3E}">
        <p14:creationId xmlns:p14="http://schemas.microsoft.com/office/powerpoint/2010/main" val="3668998177"/>
      </p:ext>
    </p:extLst>
  </p:cSld>
  <p:clrMapOvr>
    <a:masterClrMapping/>
  </p:clrMapOvr>
</p:sld>
</file>

<file path=ppt/theme/theme1.xml><?xml version="1.0" encoding="utf-8"?>
<a:theme xmlns:a="http://schemas.openxmlformats.org/drawingml/2006/main" name="Pitch_English">
  <a:themeElements>
    <a:clrScheme name="HSF Brand">
      <a:dk1>
        <a:sysClr val="windowText" lastClr="000000"/>
      </a:dk1>
      <a:lt1>
        <a:sysClr val="window" lastClr="FFFFFF"/>
      </a:lt1>
      <a:dk2>
        <a:srgbClr val="1C3E78"/>
      </a:dk2>
      <a:lt2>
        <a:srgbClr val="A4A6A8"/>
      </a:lt2>
      <a:accent1>
        <a:srgbClr val="1C3E78"/>
      </a:accent1>
      <a:accent2>
        <a:srgbClr val="40AAB8"/>
      </a:accent2>
      <a:accent3>
        <a:srgbClr val="FFC72C"/>
      </a:accent3>
      <a:accent4>
        <a:srgbClr val="A24381"/>
      </a:accent4>
      <a:accent5>
        <a:srgbClr val="235BA8"/>
      </a:accent5>
      <a:accent6>
        <a:srgbClr val="F65058"/>
      </a:accent6>
      <a:hlink>
        <a:srgbClr val="235BA8"/>
      </a:hlink>
      <a:folHlink>
        <a:srgbClr val="A24381"/>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9525">
          <a:noFill/>
        </a:ln>
      </a:spPr>
      <a:bodyPr lIns="72000" tIns="72000" rIns="72000" bIns="72000" rtlCol="0" anchor="ctr"/>
      <a:lstStyle>
        <a:defPPr algn="ctr">
          <a:lnSpc>
            <a:spcPct val="90000"/>
          </a:lnSpc>
          <a:spcAft>
            <a:spcPts val="600"/>
          </a:spcAft>
          <a:defRPr sz="1000" dirty="0" err="1" smtClean="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txDef>
      <a:spPr>
        <a:noFill/>
        <a:ln>
          <a:noFill/>
        </a:ln>
      </a:spPr>
      <a:bodyPr wrap="square" lIns="72000" tIns="72000" rIns="72000" bIns="72000" rtlCol="0">
        <a:noAutofit/>
      </a:bodyPr>
      <a:lstStyle>
        <a:defPPr>
          <a:lnSpc>
            <a:spcPct val="90000"/>
          </a:lnSpc>
          <a:spcAft>
            <a:spcPts val="600"/>
          </a:spcAft>
          <a:defRPr sz="1000" dirty="0" err="1" smtClean="0"/>
        </a:defPPr>
      </a:lstStyle>
    </a:txDef>
  </a:objectDefaults>
  <a:extraClrSchemeLst/>
  <a:extLst>
    <a:ext uri="{05A4C25C-085E-4340-85A3-A5531E510DB2}">
      <thm15:themeFamily xmlns:thm15="http://schemas.microsoft.com/office/thememl/2012/main" name="p10_freehillsBid.potx" id="{99249EE1-9064-43AA-A7FD-4F40C1251050}" vid="{FDF094C1-9B11-40B9-8DFF-D4B0A41EC62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
</file>

<file path=customXml/itemProps1.xml><?xml version="1.0" encoding="utf-8"?>
<ds:datastoreItem xmlns:ds="http://schemas.openxmlformats.org/officeDocument/2006/customXml" ds:itemID="{03F79B14-0E50-4E72-88DC-AD3404DD178F}">
  <ds:schemaRefs>
    <ds:schemaRef ds:uri="http://www.imanage.com/work/xmlschema"/>
  </ds:schemaRefs>
</ds:datastoreItem>
</file>

<file path=docProps/app.xml><?xml version="1.0" encoding="utf-8"?>
<Properties xmlns="http://schemas.openxmlformats.org/officeDocument/2006/extended-properties" xmlns:vt="http://schemas.openxmlformats.org/officeDocument/2006/docPropsVTypes">
  <Template/>
  <TotalTime>612</TotalTime>
  <Words>2052</Words>
  <Application>Microsoft Office PowerPoint</Application>
  <PresentationFormat>Custom</PresentationFormat>
  <Paragraphs>152</Paragraphs>
  <Slides>16</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Calibri</vt:lpstr>
      <vt:lpstr>Helvetica</vt:lpstr>
      <vt:lpstr>neue-haas-grotesk-text</vt:lpstr>
      <vt:lpstr>Pitch_English</vt:lpstr>
      <vt:lpstr>PowerPoint Presentation</vt:lpstr>
      <vt:lpstr>Scope of our legal review</vt:lpstr>
      <vt:lpstr>DUTIES OF RIW PROGRAM PARTICIPANTS</vt:lpstr>
      <vt:lpstr>Rail Safety Duties</vt:lpstr>
      <vt:lpstr>HOW THE RIW SYSTEM WORKS</vt:lpstr>
      <vt:lpstr>KEY COMPONENTS AND OBJECTIVES</vt:lpstr>
      <vt:lpstr>LIMITATIONS ON FULL RELIANCE</vt:lpstr>
      <vt:lpstr>FOR BEST RESULTS</vt:lpstr>
      <vt:lpstr>PowerPoint Presentation</vt:lpstr>
      <vt:lpstr>ONRSR Prosecution – Fatigue conviction</vt:lpstr>
      <vt:lpstr>OTSI Investigation – Sydney Trains fatigue management</vt:lpstr>
      <vt:lpstr>ATSB Investigation – Safeworking breach</vt:lpstr>
      <vt:lpstr>ATSB Investigation – Safeworking irregularity </vt:lpstr>
      <vt:lpstr>RSNL – Offence to provide false/misleading documents</vt:lpstr>
      <vt:lpstr>PowerPoint Presentation</vt:lpstr>
      <vt:lpstr>Conclusions and Observations </vt:lpstr>
    </vt:vector>
  </TitlesOfParts>
  <Company>Herbert Smith Freehills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Herbert Smith Freehills</dc:creator>
  <cp:lastModifiedBy>Herbert Smith Freehills</cp:lastModifiedBy>
  <cp:revision>22</cp:revision>
  <dcterms:created xsi:type="dcterms:W3CDTF">2023-08-04T01:48:42Z</dcterms:created>
  <dcterms:modified xsi:type="dcterms:W3CDTF">2023-11-14T05:59:11Z</dcterms:modified>
</cp:coreProperties>
</file>